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6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7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0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2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4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3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B542-E47C-42AA-AE8B-75BD406B12C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6257-5B3A-4364-9182-79E46DFD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4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0" y="0"/>
            <a:ext cx="9144000" cy="6858000"/>
          </a:xfrm>
          <a:prstGeom prst="flowChartMagneticDisk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534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তৃতীয়তঃ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ইহুদী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সানন্দে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ক্রমবর্ধমান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প্রতিপত্তি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ইহুদীদের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বিরুপ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সত্যি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ইহুদীরা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কখনোই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গোপনে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ষড়যন্ত্রে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বিলোপ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সর্বাত্মক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চেণ্টা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আক্রমনের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সিদ্ধান্তে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ইহুদীদের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চতুর্থতঃ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বণিকেরা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সাধারণতঃ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ট্রানজিট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পথটি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হজ্ব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যাত্রীদের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86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দ্বিতীয়তঃ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খাজরাজ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মসনদ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দু-গোত্রের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সংঘর্ষ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এমতাবস্থায়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খাজরাজ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গোত্রপতি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উবাই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ধূর্ত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ক্ষমতালোভী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উল্টো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ঠিকই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উবাইয়ের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মনঃকামনা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হাসিলের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বাহ্যিকভাবে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গোপনে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দূরভিসন্ধিমূলক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কার্যকলাপে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বহিঃপ্রকাশ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768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0691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কর্তৃত্বের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মধ্যমণি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ব্যবসায়-বাণিজ্যে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প্রতিষ্ষ্ঠিত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প্রতিবন্ধক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বিরুপ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আক্রমনের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পঞ্চমতঃ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পরশমনির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ছোয়ায়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নগরীতে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মিত্রদের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গাত্রদাহে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রক্ষণাবেক্ষণের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দায়িত্বে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প্রতিপত্তি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মিত্রদের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সীমান্তবর্তী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সমূহে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জ্বালিয়ে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গবাদী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লুটতরাজ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সাধনসহ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উষ্কানী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90691"/>
            <a:ext cx="8305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৬ষ্ঠতঃ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ক্রমবর্ধমান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সীমান্ত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লুটতরাজ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হজরত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জাহ্হাশের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গোয়েন্দা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সীমান্তবর্তী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সীমান্তবর্তী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নজর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কাফেলার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টহলরত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গোয়েন্দা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নাখলা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ভূলক্রমে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০৪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বণিক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কাফেলার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হামলা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সংঘর্ষে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হাযরামি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আক্রমনের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মূলতঃ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দূর্ঘটনা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উত্তরোত্তর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হামলার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কষতে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৭মতঃ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উত্থানে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কুরাইশগন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রাষ্ট্রকে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জ্ন্য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গোপনে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অস্ত্র-শস্ত্র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হোতা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সুফিয়ান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বোঝাই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কাফেলা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কাফেলা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উপকণ্ঠে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আশংকায়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নাখলার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খণ্ড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ভীত-শন্ত্রস্ত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গুজব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রটায়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সুফিয়ানের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কাফেলা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গুজবের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সত্যতা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সুফিয়ানের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সাহায্যার্থে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জেহেলের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অভিমূখে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রওনা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08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058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ঘটনাঃ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যাত্রার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ঐশীবাণিীতে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সাহাবীদের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আনসারদের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৩১৩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অভিমূখে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রওনা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দক্ষিণ-পশ্চিমে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উপত্যকায়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৬২৪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১৩ই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(১৭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রমজান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শুক্রবার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২য়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হিজরী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সংঘর্ষ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সমোবেশ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সূর্যোদয়ের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সৈন্যদের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2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81000"/>
            <a:ext cx="8305800" cy="4191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43400" y="3810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4800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আরবীয়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রেওয়াজ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মল্লযুদ্ধ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মুসলিমদের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হজরত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হামজা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হজরত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হজরত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ওবায়দা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সায়বা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ওয়ালিদ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মল্লযুদ্ধে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অবতীর্ণ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7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35082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মল্লযুদ্ধে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শোচনীয়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পরাজয়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উপায়ন্তর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জাহেলের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সৈন্যদের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শুশৃঙ্খল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রণনৈপূণ্য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নিয়মানুবর্তিতার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শোচনীয়ভাবে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জাহেলসহ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৭০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ক্ষয়ক্ষতি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শাহাদত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968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গুরুত্বঃ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ইহুদী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মুনাফিকদের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সমূলে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তত্ত্বের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অপ্রতুল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সম্মূখ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জৌলুশ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ঈমানী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পরীক্ষাও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ভীতিরই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একত্ববাদ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প্রতিষ্ঠারও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আগমনি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প্রথমতঃ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8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নৈপুন্য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শক্তিমত্তার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মনোবল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আত্মপ্রত্যয়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বহুগুণে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দ্বিতীয়তঃ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সম্প্রসারণের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একশত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বৎসরের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ভারতবর্ষ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তৃতীয়তঃ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অল্পসংখ্যক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সৈন্যের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মোকাবিলার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ওহী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জোড়ে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ঈমানী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চতুর্থতঃ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98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ইকবাল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আহম্মদ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জয়দেবপুর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দারুস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গাজীপুর-১৭০০।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১ম/২য়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বর্ষ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২য়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0" y="1752600"/>
            <a:ext cx="5943600" cy="48006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আশপাশের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রাজারাও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৬ষ্ঠতঃ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ইহুদী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খ্রিস্টান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মুনাফিকরাও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বিরোধীতা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ষঢ়যন্ত্র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পরাক্রমশালী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যোদ্ধা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সমরনায়ক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সুবিবেচক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শাসকের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হজরত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দায়িত্বভার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বস্তুতপক্ষে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বহুঈশ্বরবাদী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পৌত্তলিকতার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একেশ্ববাদী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বর্বরতার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ইসসলামী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রেনেসার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0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</a:t>
            </a:r>
            <a:r>
              <a:rPr lang="en-US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হাফিজ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8655" y="914400"/>
            <a:ext cx="8382000" cy="5791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000" y="191869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457200"/>
            <a:ext cx="5410200" cy="5791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77982"/>
            <a:ext cx="8382000" cy="5791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09800"/>
            <a:ext cx="6477000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সম্মুখ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46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বিধর্মীরা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কতরতে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সুদূঢ়প্রসারী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654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5344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৬২৪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প্রতিপত্তি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অসন্তোষ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ক্ষোভের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সমূলে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উৎপাটনের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কুরাইশগন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নগরী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কারণঃ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বাঁধানোর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দূরভিসন্ধি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লুকাইত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পর্যালোচনা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দিবালোকের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কুরাইশগন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প্রতিশোধস্পৃহা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ঈর্ষার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বহিঃপ্রকাশ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ঘটানোর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হামলা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হলঃ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304800"/>
            <a:ext cx="85344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প্রথমতঃ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আগমণ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একত্ববাদ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নবুয়্যত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১০/১১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নগরীতে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একত্ববাদের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দাওয়াত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পৌত্তলিক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পদক্ষেপে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নবদীক্ষিত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অমানুষিক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বর্বরতম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অত্যাচার-নির্যাতন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কুরাইশগন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বিতারিত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তিঁনি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দাড়াতে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তৌহিদবাদও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থুবরে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উল্টোটা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আশ্রয়ই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পায়নি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তিঁনি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সমূলে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আক্রমনের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877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524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</dc:creator>
  <cp:lastModifiedBy>Abdullah</cp:lastModifiedBy>
  <cp:revision>66</cp:revision>
  <dcterms:created xsi:type="dcterms:W3CDTF">2020-10-24T04:55:35Z</dcterms:created>
  <dcterms:modified xsi:type="dcterms:W3CDTF">2020-10-24T17:01:59Z</dcterms:modified>
</cp:coreProperties>
</file>