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72" r:id="rId2"/>
  </p:sldMasterIdLst>
  <p:sldIdLst>
    <p:sldId id="367" r:id="rId3"/>
    <p:sldId id="368" r:id="rId4"/>
    <p:sldId id="369" r:id="rId5"/>
    <p:sldId id="370" r:id="rId6"/>
    <p:sldId id="385" r:id="rId7"/>
    <p:sldId id="372" r:id="rId8"/>
    <p:sldId id="373" r:id="rId9"/>
    <p:sldId id="374" r:id="rId10"/>
    <p:sldId id="375" r:id="rId11"/>
    <p:sldId id="383" r:id="rId12"/>
    <p:sldId id="378" r:id="rId13"/>
    <p:sldId id="333" r:id="rId14"/>
    <p:sldId id="365" r:id="rId15"/>
    <p:sldId id="334" r:id="rId16"/>
    <p:sldId id="359" r:id="rId17"/>
    <p:sldId id="353" r:id="rId18"/>
    <p:sldId id="377" r:id="rId19"/>
    <p:sldId id="363" r:id="rId20"/>
    <p:sldId id="366" r:id="rId21"/>
    <p:sldId id="364" r:id="rId22"/>
    <p:sldId id="346" r:id="rId23"/>
    <p:sldId id="379" r:id="rId24"/>
    <p:sldId id="380" r:id="rId25"/>
    <p:sldId id="381" r:id="rId26"/>
    <p:sldId id="3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8359"/>
    <a:srgbClr val="FFFF00"/>
    <a:srgbClr val="FFFF66"/>
    <a:srgbClr val="C4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4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7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2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1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05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652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79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918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99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83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20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8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7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4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6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9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8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8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2BA92-B025-4E8B-992B-543C66C65DB4}" type="datetimeFigureOut">
              <a:rPr lang="en-US" smtClean="0"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D445-4ABC-4787-A366-3E322167A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3" y="957769"/>
            <a:ext cx="50936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চতুর্থ 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বিজ্ঞান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নম্বর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bn-BD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 smtClean="0">
              <a:solidFill>
                <a:srgbClr val="00B050"/>
              </a:solidFill>
              <a:latin typeface="SutonnyMJ" pitchFamily="2" charset="0"/>
            </a:endParaRPr>
          </a:p>
        </p:txBody>
      </p:sp>
      <p:cxnSp>
        <p:nvCxnSpPr>
          <p:cNvPr id="7" name="Straight Connector 6"/>
          <p:cNvCxnSpPr>
            <a:stCxn id="3" idx="0"/>
            <a:endCxn id="3" idx="0"/>
          </p:cNvCxnSpPr>
          <p:nvPr/>
        </p:nvCxnSpPr>
        <p:spPr>
          <a:xfrm>
            <a:off x="6078416" y="6703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03385" y="670335"/>
            <a:ext cx="10761784" cy="5484280"/>
            <a:chOff x="703385" y="670335"/>
            <a:chExt cx="10761784" cy="5484280"/>
          </a:xfrm>
        </p:grpSpPr>
        <p:sp>
          <p:nvSpPr>
            <p:cNvPr id="3" name="Rectangle 2"/>
            <p:cNvSpPr/>
            <p:nvPr/>
          </p:nvSpPr>
          <p:spPr>
            <a:xfrm>
              <a:off x="703385" y="670335"/>
              <a:ext cx="10750061" cy="5484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03385" y="4548555"/>
              <a:ext cx="1076178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962304" y="670335"/>
              <a:ext cx="0" cy="38782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32640" y="957769"/>
            <a:ext cx="51742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নম্বর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bn-BD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৭১</a:t>
            </a:r>
            <a:endParaRPr lang="en-US" sz="3600" b="1" dirty="0">
              <a:solidFill>
                <a:srgbClr val="7030A0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94" y="4697253"/>
            <a:ext cx="10421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পাঠাংশ :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ইতিমধ্যে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................................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70C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560" y="3038924"/>
            <a:ext cx="10958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884252" y="3038924"/>
            <a:ext cx="101567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15"/>
    </mc:Choice>
    <mc:Fallback xmlns="">
      <p:transition spd="slow" advTm="13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898 -0.196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-9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665" y="1336607"/>
            <a:ext cx="1033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6174" y="2666113"/>
            <a:ext cx="10607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endParaRPr lang="en-US" sz="6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0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949" y="2520687"/>
            <a:ext cx="9830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000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6"/>
    </mc:Choice>
    <mc:Fallback xmlns="">
      <p:transition spd="slow" advTm="4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909109" y="717888"/>
            <a:ext cx="5849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</a:rPr>
              <a:t>ZvcgvÎvi</a:t>
            </a:r>
            <a:r>
              <a:rPr lang="en-US" sz="48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SutonnyMJ" pitchFamily="2" charset="0"/>
              </a:rPr>
              <a:t>cwieZ©b</a:t>
            </a:r>
            <a:endParaRPr lang="en-US" sz="4800" b="1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346745" cy="6858000"/>
            <a:chOff x="-154745" y="-1"/>
            <a:chExt cx="12346745" cy="6858002"/>
          </a:xfrm>
        </p:grpSpPr>
        <p:grpSp>
          <p:nvGrpSpPr>
            <p:cNvPr id="7" name="Group 6"/>
            <p:cNvGrpSpPr/>
            <p:nvPr/>
          </p:nvGrpSpPr>
          <p:grpSpPr>
            <a:xfrm>
              <a:off x="-154745" y="-1"/>
              <a:ext cx="12346745" cy="6858002"/>
              <a:chOff x="-154745" y="-1"/>
              <a:chExt cx="12346745" cy="6858002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54745" y="1448973"/>
                <a:ext cx="12346745" cy="5409028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</p:pic>
          <p:sp>
            <p:nvSpPr>
              <p:cNvPr id="6" name="Rectangle 5"/>
              <p:cNvSpPr/>
              <p:nvPr/>
            </p:nvSpPr>
            <p:spPr>
              <a:xfrm>
                <a:off x="-69780" y="-1"/>
                <a:ext cx="12192000" cy="546002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1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-112541" y="0"/>
              <a:ext cx="12192000" cy="6858000"/>
            </a:xfrm>
            <a:prstGeom prst="rect">
              <a:avLst/>
            </a:prstGeom>
            <a:noFill/>
            <a:ln w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338018" y="2545281"/>
            <a:ext cx="1742275" cy="1602645"/>
            <a:chOff x="-518488" y="1888244"/>
            <a:chExt cx="2084989" cy="2098372"/>
          </a:xfrm>
        </p:grpSpPr>
        <p:grpSp>
          <p:nvGrpSpPr>
            <p:cNvPr id="27" name="Group 26"/>
            <p:cNvGrpSpPr/>
            <p:nvPr/>
          </p:nvGrpSpPr>
          <p:grpSpPr>
            <a:xfrm>
              <a:off x="154745" y="1888244"/>
              <a:ext cx="1411756" cy="2098372"/>
              <a:chOff x="154745" y="1888244"/>
              <a:chExt cx="1411756" cy="209837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54745" y="2531322"/>
                <a:ext cx="731520" cy="78779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906697" y="2661446"/>
                <a:ext cx="618978" cy="183903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 rot="1130519">
                <a:off x="946041" y="2901898"/>
                <a:ext cx="620460" cy="184562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20377337">
                <a:off x="820896" y="2441483"/>
                <a:ext cx="618978" cy="165261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8594633">
                <a:off x="597877" y="2205448"/>
                <a:ext cx="618978" cy="183903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 rot="17409934">
                <a:off x="307400" y="2105781"/>
                <a:ext cx="618978" cy="183903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16374784">
                <a:off x="57376" y="2116665"/>
                <a:ext cx="618978" cy="183903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1675767">
                <a:off x="899784" y="3100066"/>
                <a:ext cx="620460" cy="166139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3118658">
                <a:off x="765015" y="3342429"/>
                <a:ext cx="620460" cy="194540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5063870">
                <a:off x="507826" y="3513322"/>
                <a:ext cx="620460" cy="206953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rot="5891961">
                <a:off x="257910" y="3574533"/>
                <a:ext cx="620460" cy="203705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7184771">
                <a:off x="-28638" y="3537453"/>
                <a:ext cx="620460" cy="203705"/>
              </a:xfrm>
              <a:custGeom>
                <a:avLst/>
                <a:gdLst>
                  <a:gd name="connsiteX0" fmla="*/ 28281 w 365849"/>
                  <a:gd name="connsiteY0" fmla="*/ 1163010 h 1169391"/>
                  <a:gd name="connsiteX1" fmla="*/ 14213 w 365849"/>
                  <a:gd name="connsiteY1" fmla="*/ 994198 h 1169391"/>
                  <a:gd name="connsiteX2" fmla="*/ 145 w 365849"/>
                  <a:gd name="connsiteY2" fmla="*/ 951995 h 1169391"/>
                  <a:gd name="connsiteX3" fmla="*/ 14213 w 365849"/>
                  <a:gd name="connsiteY3" fmla="*/ 726912 h 1169391"/>
                  <a:gd name="connsiteX4" fmla="*/ 70484 w 365849"/>
                  <a:gd name="connsiteY4" fmla="*/ 642505 h 1169391"/>
                  <a:gd name="connsiteX5" fmla="*/ 112687 w 365849"/>
                  <a:gd name="connsiteY5" fmla="*/ 459625 h 1169391"/>
                  <a:gd name="connsiteX6" fmla="*/ 126754 w 365849"/>
                  <a:gd name="connsiteY6" fmla="*/ 417422 h 1169391"/>
                  <a:gd name="connsiteX7" fmla="*/ 183025 w 365849"/>
                  <a:gd name="connsiteY7" fmla="*/ 347084 h 1169391"/>
                  <a:gd name="connsiteX8" fmla="*/ 211161 w 365849"/>
                  <a:gd name="connsiteY8" fmla="*/ 318949 h 1169391"/>
                  <a:gd name="connsiteX9" fmla="*/ 253364 w 365849"/>
                  <a:gd name="connsiteY9" fmla="*/ 234542 h 1169391"/>
                  <a:gd name="connsiteX10" fmla="*/ 281499 w 365849"/>
                  <a:gd name="connsiteY10" fmla="*/ 178272 h 1169391"/>
                  <a:gd name="connsiteX11" fmla="*/ 295567 w 365849"/>
                  <a:gd name="connsiteY11" fmla="*/ 136069 h 1169391"/>
                  <a:gd name="connsiteX12" fmla="*/ 323702 w 365849"/>
                  <a:gd name="connsiteY12" fmla="*/ 107933 h 1169391"/>
                  <a:gd name="connsiteX13" fmla="*/ 337770 w 365849"/>
                  <a:gd name="connsiteY13" fmla="*/ 276745 h 1169391"/>
                  <a:gd name="connsiteX14" fmla="*/ 309634 w 365849"/>
                  <a:gd name="connsiteY14" fmla="*/ 361152 h 1169391"/>
                  <a:gd name="connsiteX15" fmla="*/ 267431 w 365849"/>
                  <a:gd name="connsiteY15" fmla="*/ 515896 h 1169391"/>
                  <a:gd name="connsiteX16" fmla="*/ 239296 w 365849"/>
                  <a:gd name="connsiteY16" fmla="*/ 698776 h 1169391"/>
                  <a:gd name="connsiteX17" fmla="*/ 225228 w 365849"/>
                  <a:gd name="connsiteY17" fmla="*/ 740979 h 1169391"/>
                  <a:gd name="connsiteX18" fmla="*/ 211161 w 365849"/>
                  <a:gd name="connsiteY18" fmla="*/ 881656 h 1169391"/>
                  <a:gd name="connsiteX19" fmla="*/ 197093 w 365849"/>
                  <a:gd name="connsiteY19" fmla="*/ 937927 h 1169391"/>
                  <a:gd name="connsiteX20" fmla="*/ 183025 w 365849"/>
                  <a:gd name="connsiteY20" fmla="*/ 1022333 h 1169391"/>
                  <a:gd name="connsiteX21" fmla="*/ 168958 w 365849"/>
                  <a:gd name="connsiteY21" fmla="*/ 1120807 h 1169391"/>
                  <a:gd name="connsiteX22" fmla="*/ 126754 w 365849"/>
                  <a:gd name="connsiteY22" fmla="*/ 1134875 h 1169391"/>
                  <a:gd name="connsiteX23" fmla="*/ 28281 w 365849"/>
                  <a:gd name="connsiteY23" fmla="*/ 1163010 h 1169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5849" h="1169391">
                    <a:moveTo>
                      <a:pt x="28281" y="1163010"/>
                    </a:moveTo>
                    <a:cubicBezTo>
                      <a:pt x="9524" y="1139564"/>
                      <a:pt x="21676" y="1050168"/>
                      <a:pt x="14213" y="994198"/>
                    </a:cubicBezTo>
                    <a:cubicBezTo>
                      <a:pt x="12253" y="979499"/>
                      <a:pt x="145" y="966824"/>
                      <a:pt x="145" y="951995"/>
                    </a:cubicBezTo>
                    <a:cubicBezTo>
                      <a:pt x="145" y="876821"/>
                      <a:pt x="-2447" y="800217"/>
                      <a:pt x="14213" y="726912"/>
                    </a:cubicBezTo>
                    <a:cubicBezTo>
                      <a:pt x="21707" y="693938"/>
                      <a:pt x="70484" y="642505"/>
                      <a:pt x="70484" y="642505"/>
                    </a:cubicBezTo>
                    <a:cubicBezTo>
                      <a:pt x="88746" y="514668"/>
                      <a:pt x="74065" y="575492"/>
                      <a:pt x="112687" y="459625"/>
                    </a:cubicBezTo>
                    <a:cubicBezTo>
                      <a:pt x="117376" y="445557"/>
                      <a:pt x="116268" y="427907"/>
                      <a:pt x="126754" y="417422"/>
                    </a:cubicBezTo>
                    <a:cubicBezTo>
                      <a:pt x="194689" y="349490"/>
                      <a:pt x="112040" y="435815"/>
                      <a:pt x="183025" y="347084"/>
                    </a:cubicBezTo>
                    <a:cubicBezTo>
                      <a:pt x="191311" y="336727"/>
                      <a:pt x="201782" y="328327"/>
                      <a:pt x="211161" y="318949"/>
                    </a:cubicBezTo>
                    <a:cubicBezTo>
                      <a:pt x="236952" y="241571"/>
                      <a:pt x="209731" y="310899"/>
                      <a:pt x="253364" y="234542"/>
                    </a:cubicBezTo>
                    <a:cubicBezTo>
                      <a:pt x="263768" y="216334"/>
                      <a:pt x="273238" y="197547"/>
                      <a:pt x="281499" y="178272"/>
                    </a:cubicBezTo>
                    <a:cubicBezTo>
                      <a:pt x="287340" y="164642"/>
                      <a:pt x="287938" y="148785"/>
                      <a:pt x="295567" y="136069"/>
                    </a:cubicBezTo>
                    <a:cubicBezTo>
                      <a:pt x="302391" y="124696"/>
                      <a:pt x="314324" y="117312"/>
                      <a:pt x="323702" y="107933"/>
                    </a:cubicBezTo>
                    <a:cubicBezTo>
                      <a:pt x="367546" y="-23597"/>
                      <a:pt x="384909" y="-100361"/>
                      <a:pt x="337770" y="276745"/>
                    </a:cubicBezTo>
                    <a:cubicBezTo>
                      <a:pt x="334091" y="306174"/>
                      <a:pt x="316827" y="332380"/>
                      <a:pt x="309634" y="361152"/>
                    </a:cubicBezTo>
                    <a:cubicBezTo>
                      <a:pt x="277903" y="488079"/>
                      <a:pt x="293727" y="437009"/>
                      <a:pt x="267431" y="515896"/>
                    </a:cubicBezTo>
                    <a:cubicBezTo>
                      <a:pt x="262942" y="547321"/>
                      <a:pt x="247106" y="663631"/>
                      <a:pt x="239296" y="698776"/>
                    </a:cubicBezTo>
                    <a:cubicBezTo>
                      <a:pt x="236079" y="713252"/>
                      <a:pt x="229917" y="726911"/>
                      <a:pt x="225228" y="740979"/>
                    </a:cubicBezTo>
                    <a:cubicBezTo>
                      <a:pt x="220539" y="787871"/>
                      <a:pt x="217826" y="835003"/>
                      <a:pt x="211161" y="881656"/>
                    </a:cubicBezTo>
                    <a:cubicBezTo>
                      <a:pt x="208427" y="900796"/>
                      <a:pt x="200885" y="918968"/>
                      <a:pt x="197093" y="937927"/>
                    </a:cubicBezTo>
                    <a:cubicBezTo>
                      <a:pt x="191499" y="965897"/>
                      <a:pt x="187362" y="994141"/>
                      <a:pt x="183025" y="1022333"/>
                    </a:cubicBezTo>
                    <a:cubicBezTo>
                      <a:pt x="177983" y="1055105"/>
                      <a:pt x="183787" y="1091150"/>
                      <a:pt x="168958" y="1120807"/>
                    </a:cubicBezTo>
                    <a:cubicBezTo>
                      <a:pt x="162326" y="1134070"/>
                      <a:pt x="141492" y="1133237"/>
                      <a:pt x="126754" y="1134875"/>
                    </a:cubicBezTo>
                    <a:cubicBezTo>
                      <a:pt x="98791" y="1137982"/>
                      <a:pt x="47038" y="1186456"/>
                      <a:pt x="28281" y="116301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Freeform 27"/>
            <p:cNvSpPr/>
            <p:nvPr/>
          </p:nvSpPr>
          <p:spPr>
            <a:xfrm rot="9364279">
              <a:off x="-305141" y="3325999"/>
              <a:ext cx="603821" cy="195787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10363458">
              <a:off x="-461516" y="3120936"/>
              <a:ext cx="620402" cy="195365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11294433">
              <a:off x="-518488" y="2864508"/>
              <a:ext cx="620402" cy="195365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1943115">
              <a:off x="-487520" y="2618037"/>
              <a:ext cx="620402" cy="195365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12718091">
              <a:off x="-411406" y="2423146"/>
              <a:ext cx="620402" cy="195365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 rot="13626376">
              <a:off x="-280822" y="2239131"/>
              <a:ext cx="620402" cy="195365"/>
            </a:xfrm>
            <a:custGeom>
              <a:avLst/>
              <a:gdLst>
                <a:gd name="connsiteX0" fmla="*/ 28281 w 365849"/>
                <a:gd name="connsiteY0" fmla="*/ 1163010 h 1169391"/>
                <a:gd name="connsiteX1" fmla="*/ 14213 w 365849"/>
                <a:gd name="connsiteY1" fmla="*/ 994198 h 1169391"/>
                <a:gd name="connsiteX2" fmla="*/ 145 w 365849"/>
                <a:gd name="connsiteY2" fmla="*/ 951995 h 1169391"/>
                <a:gd name="connsiteX3" fmla="*/ 14213 w 365849"/>
                <a:gd name="connsiteY3" fmla="*/ 726912 h 1169391"/>
                <a:gd name="connsiteX4" fmla="*/ 70484 w 365849"/>
                <a:gd name="connsiteY4" fmla="*/ 642505 h 1169391"/>
                <a:gd name="connsiteX5" fmla="*/ 112687 w 365849"/>
                <a:gd name="connsiteY5" fmla="*/ 459625 h 1169391"/>
                <a:gd name="connsiteX6" fmla="*/ 126754 w 365849"/>
                <a:gd name="connsiteY6" fmla="*/ 417422 h 1169391"/>
                <a:gd name="connsiteX7" fmla="*/ 183025 w 365849"/>
                <a:gd name="connsiteY7" fmla="*/ 347084 h 1169391"/>
                <a:gd name="connsiteX8" fmla="*/ 211161 w 365849"/>
                <a:gd name="connsiteY8" fmla="*/ 318949 h 1169391"/>
                <a:gd name="connsiteX9" fmla="*/ 253364 w 365849"/>
                <a:gd name="connsiteY9" fmla="*/ 234542 h 1169391"/>
                <a:gd name="connsiteX10" fmla="*/ 281499 w 365849"/>
                <a:gd name="connsiteY10" fmla="*/ 178272 h 1169391"/>
                <a:gd name="connsiteX11" fmla="*/ 295567 w 365849"/>
                <a:gd name="connsiteY11" fmla="*/ 136069 h 1169391"/>
                <a:gd name="connsiteX12" fmla="*/ 323702 w 365849"/>
                <a:gd name="connsiteY12" fmla="*/ 107933 h 1169391"/>
                <a:gd name="connsiteX13" fmla="*/ 337770 w 365849"/>
                <a:gd name="connsiteY13" fmla="*/ 276745 h 1169391"/>
                <a:gd name="connsiteX14" fmla="*/ 309634 w 365849"/>
                <a:gd name="connsiteY14" fmla="*/ 361152 h 1169391"/>
                <a:gd name="connsiteX15" fmla="*/ 267431 w 365849"/>
                <a:gd name="connsiteY15" fmla="*/ 515896 h 1169391"/>
                <a:gd name="connsiteX16" fmla="*/ 239296 w 365849"/>
                <a:gd name="connsiteY16" fmla="*/ 698776 h 1169391"/>
                <a:gd name="connsiteX17" fmla="*/ 225228 w 365849"/>
                <a:gd name="connsiteY17" fmla="*/ 740979 h 1169391"/>
                <a:gd name="connsiteX18" fmla="*/ 211161 w 365849"/>
                <a:gd name="connsiteY18" fmla="*/ 881656 h 1169391"/>
                <a:gd name="connsiteX19" fmla="*/ 197093 w 365849"/>
                <a:gd name="connsiteY19" fmla="*/ 937927 h 1169391"/>
                <a:gd name="connsiteX20" fmla="*/ 183025 w 365849"/>
                <a:gd name="connsiteY20" fmla="*/ 1022333 h 1169391"/>
                <a:gd name="connsiteX21" fmla="*/ 168958 w 365849"/>
                <a:gd name="connsiteY21" fmla="*/ 1120807 h 1169391"/>
                <a:gd name="connsiteX22" fmla="*/ 126754 w 365849"/>
                <a:gd name="connsiteY22" fmla="*/ 1134875 h 1169391"/>
                <a:gd name="connsiteX23" fmla="*/ 28281 w 365849"/>
                <a:gd name="connsiteY23" fmla="*/ 1163010 h 116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5849" h="1169391">
                  <a:moveTo>
                    <a:pt x="28281" y="1163010"/>
                  </a:moveTo>
                  <a:cubicBezTo>
                    <a:pt x="9524" y="1139564"/>
                    <a:pt x="21676" y="1050168"/>
                    <a:pt x="14213" y="994198"/>
                  </a:cubicBezTo>
                  <a:cubicBezTo>
                    <a:pt x="12253" y="979499"/>
                    <a:pt x="145" y="966824"/>
                    <a:pt x="145" y="951995"/>
                  </a:cubicBezTo>
                  <a:cubicBezTo>
                    <a:pt x="145" y="876821"/>
                    <a:pt x="-2447" y="800217"/>
                    <a:pt x="14213" y="726912"/>
                  </a:cubicBezTo>
                  <a:cubicBezTo>
                    <a:pt x="21707" y="693938"/>
                    <a:pt x="70484" y="642505"/>
                    <a:pt x="70484" y="642505"/>
                  </a:cubicBezTo>
                  <a:cubicBezTo>
                    <a:pt x="88746" y="514668"/>
                    <a:pt x="74065" y="575492"/>
                    <a:pt x="112687" y="459625"/>
                  </a:cubicBezTo>
                  <a:cubicBezTo>
                    <a:pt x="117376" y="445557"/>
                    <a:pt x="116268" y="427907"/>
                    <a:pt x="126754" y="417422"/>
                  </a:cubicBezTo>
                  <a:cubicBezTo>
                    <a:pt x="194689" y="349490"/>
                    <a:pt x="112040" y="435815"/>
                    <a:pt x="183025" y="347084"/>
                  </a:cubicBezTo>
                  <a:cubicBezTo>
                    <a:pt x="191311" y="336727"/>
                    <a:pt x="201782" y="328327"/>
                    <a:pt x="211161" y="318949"/>
                  </a:cubicBezTo>
                  <a:cubicBezTo>
                    <a:pt x="236952" y="241571"/>
                    <a:pt x="209731" y="310899"/>
                    <a:pt x="253364" y="234542"/>
                  </a:cubicBezTo>
                  <a:cubicBezTo>
                    <a:pt x="263768" y="216334"/>
                    <a:pt x="273238" y="197547"/>
                    <a:pt x="281499" y="178272"/>
                  </a:cubicBezTo>
                  <a:cubicBezTo>
                    <a:pt x="287340" y="164642"/>
                    <a:pt x="287938" y="148785"/>
                    <a:pt x="295567" y="136069"/>
                  </a:cubicBezTo>
                  <a:cubicBezTo>
                    <a:pt x="302391" y="124696"/>
                    <a:pt x="314324" y="117312"/>
                    <a:pt x="323702" y="107933"/>
                  </a:cubicBezTo>
                  <a:cubicBezTo>
                    <a:pt x="367546" y="-23597"/>
                    <a:pt x="384909" y="-100361"/>
                    <a:pt x="337770" y="276745"/>
                  </a:cubicBezTo>
                  <a:cubicBezTo>
                    <a:pt x="334091" y="306174"/>
                    <a:pt x="316827" y="332380"/>
                    <a:pt x="309634" y="361152"/>
                  </a:cubicBezTo>
                  <a:cubicBezTo>
                    <a:pt x="277903" y="488079"/>
                    <a:pt x="293727" y="437009"/>
                    <a:pt x="267431" y="515896"/>
                  </a:cubicBezTo>
                  <a:cubicBezTo>
                    <a:pt x="262942" y="547321"/>
                    <a:pt x="247106" y="663631"/>
                    <a:pt x="239296" y="698776"/>
                  </a:cubicBezTo>
                  <a:cubicBezTo>
                    <a:pt x="236079" y="713252"/>
                    <a:pt x="229917" y="726911"/>
                    <a:pt x="225228" y="740979"/>
                  </a:cubicBezTo>
                  <a:cubicBezTo>
                    <a:pt x="220539" y="787871"/>
                    <a:pt x="217826" y="835003"/>
                    <a:pt x="211161" y="881656"/>
                  </a:cubicBezTo>
                  <a:cubicBezTo>
                    <a:pt x="208427" y="900796"/>
                    <a:pt x="200885" y="918968"/>
                    <a:pt x="197093" y="937927"/>
                  </a:cubicBezTo>
                  <a:cubicBezTo>
                    <a:pt x="191499" y="965897"/>
                    <a:pt x="187362" y="994141"/>
                    <a:pt x="183025" y="1022333"/>
                  </a:cubicBezTo>
                  <a:cubicBezTo>
                    <a:pt x="177983" y="1055105"/>
                    <a:pt x="183787" y="1091150"/>
                    <a:pt x="168958" y="1120807"/>
                  </a:cubicBezTo>
                  <a:cubicBezTo>
                    <a:pt x="162326" y="1134070"/>
                    <a:pt x="141492" y="1133237"/>
                    <a:pt x="126754" y="1134875"/>
                  </a:cubicBezTo>
                  <a:cubicBezTo>
                    <a:pt x="98791" y="1137982"/>
                    <a:pt x="47038" y="1186456"/>
                    <a:pt x="28281" y="116301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057564" y="141470"/>
            <a:ext cx="6642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611181" y="5904973"/>
            <a:ext cx="5087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11466" y="1609600"/>
            <a:ext cx="1062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641435" y="1537503"/>
            <a:ext cx="1412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endParaRPr lang="en-US" sz="48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21159 -0.16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59 -0.16365 L 0.43477 -0.253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77 -0.25301 L 0.67461 -0.15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61 -0.15208 L 0.91875 -0.013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72" y="1236168"/>
            <a:ext cx="10439343" cy="4367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7564" y="528282"/>
            <a:ext cx="6642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2545" y="5542076"/>
            <a:ext cx="50879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0"/>
            <a:ext cx="12192000" cy="371677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0" y="5852159"/>
            <a:ext cx="12192000" cy="1114543"/>
          </a:xfrm>
          <a:custGeom>
            <a:avLst/>
            <a:gdLst>
              <a:gd name="connsiteX0" fmla="*/ 105508 w 11168333"/>
              <a:gd name="connsiteY0" fmla="*/ 11723 h 1411580"/>
              <a:gd name="connsiteX1" fmla="*/ 187570 w 11168333"/>
              <a:gd name="connsiteY1" fmla="*/ 105507 h 1411580"/>
              <a:gd name="connsiteX2" fmla="*/ 304800 w 11168333"/>
              <a:gd name="connsiteY2" fmla="*/ 175846 h 1411580"/>
              <a:gd name="connsiteX3" fmla="*/ 339970 w 11168333"/>
              <a:gd name="connsiteY3" fmla="*/ 187569 h 1411580"/>
              <a:gd name="connsiteX4" fmla="*/ 386862 w 11168333"/>
              <a:gd name="connsiteY4" fmla="*/ 211015 h 1411580"/>
              <a:gd name="connsiteX5" fmla="*/ 422031 w 11168333"/>
              <a:gd name="connsiteY5" fmla="*/ 234461 h 1411580"/>
              <a:gd name="connsiteX6" fmla="*/ 492370 w 11168333"/>
              <a:gd name="connsiteY6" fmla="*/ 257907 h 1411580"/>
              <a:gd name="connsiteX7" fmla="*/ 750277 w 11168333"/>
              <a:gd name="connsiteY7" fmla="*/ 234461 h 1411580"/>
              <a:gd name="connsiteX8" fmla="*/ 820616 w 11168333"/>
              <a:gd name="connsiteY8" fmla="*/ 211015 h 1411580"/>
              <a:gd name="connsiteX9" fmla="*/ 890954 w 11168333"/>
              <a:gd name="connsiteY9" fmla="*/ 164123 h 1411580"/>
              <a:gd name="connsiteX10" fmla="*/ 996462 w 11168333"/>
              <a:gd name="connsiteY10" fmla="*/ 128953 h 1411580"/>
              <a:gd name="connsiteX11" fmla="*/ 1066800 w 11168333"/>
              <a:gd name="connsiteY11" fmla="*/ 105507 h 1411580"/>
              <a:gd name="connsiteX12" fmla="*/ 1160585 w 11168333"/>
              <a:gd name="connsiteY12" fmla="*/ 164123 h 1411580"/>
              <a:gd name="connsiteX13" fmla="*/ 1230923 w 11168333"/>
              <a:gd name="connsiteY13" fmla="*/ 222738 h 1411580"/>
              <a:gd name="connsiteX14" fmla="*/ 1254370 w 11168333"/>
              <a:gd name="connsiteY14" fmla="*/ 257907 h 1411580"/>
              <a:gd name="connsiteX15" fmla="*/ 1301262 w 11168333"/>
              <a:gd name="connsiteY15" fmla="*/ 351692 h 1411580"/>
              <a:gd name="connsiteX16" fmla="*/ 1336431 w 11168333"/>
              <a:gd name="connsiteY16" fmla="*/ 386861 h 1411580"/>
              <a:gd name="connsiteX17" fmla="*/ 1383323 w 11168333"/>
              <a:gd name="connsiteY17" fmla="*/ 398584 h 1411580"/>
              <a:gd name="connsiteX18" fmla="*/ 1524000 w 11168333"/>
              <a:gd name="connsiteY18" fmla="*/ 375138 h 1411580"/>
              <a:gd name="connsiteX19" fmla="*/ 1606062 w 11168333"/>
              <a:gd name="connsiteY19" fmla="*/ 304800 h 1411580"/>
              <a:gd name="connsiteX20" fmla="*/ 1641231 w 11168333"/>
              <a:gd name="connsiteY20" fmla="*/ 281353 h 1411580"/>
              <a:gd name="connsiteX21" fmla="*/ 1688123 w 11168333"/>
              <a:gd name="connsiteY21" fmla="*/ 246184 h 1411580"/>
              <a:gd name="connsiteX22" fmla="*/ 1735016 w 11168333"/>
              <a:gd name="connsiteY22" fmla="*/ 222738 h 1411580"/>
              <a:gd name="connsiteX23" fmla="*/ 1805354 w 11168333"/>
              <a:gd name="connsiteY23" fmla="*/ 175846 h 1411580"/>
              <a:gd name="connsiteX24" fmla="*/ 1852247 w 11168333"/>
              <a:gd name="connsiteY24" fmla="*/ 140677 h 1411580"/>
              <a:gd name="connsiteX25" fmla="*/ 1899139 w 11168333"/>
              <a:gd name="connsiteY25" fmla="*/ 117230 h 1411580"/>
              <a:gd name="connsiteX26" fmla="*/ 1992923 w 11168333"/>
              <a:gd name="connsiteY26" fmla="*/ 82061 h 1411580"/>
              <a:gd name="connsiteX27" fmla="*/ 2086708 w 11168333"/>
              <a:gd name="connsiteY27" fmla="*/ 23446 h 1411580"/>
              <a:gd name="connsiteX28" fmla="*/ 2133600 w 11168333"/>
              <a:gd name="connsiteY28" fmla="*/ 11723 h 1411580"/>
              <a:gd name="connsiteX29" fmla="*/ 2168770 w 11168333"/>
              <a:gd name="connsiteY29" fmla="*/ 0 h 1411580"/>
              <a:gd name="connsiteX30" fmla="*/ 2239108 w 11168333"/>
              <a:gd name="connsiteY30" fmla="*/ 11723 h 1411580"/>
              <a:gd name="connsiteX31" fmla="*/ 2286000 w 11168333"/>
              <a:gd name="connsiteY31" fmla="*/ 35169 h 1411580"/>
              <a:gd name="connsiteX32" fmla="*/ 2344616 w 11168333"/>
              <a:gd name="connsiteY32" fmla="*/ 46892 h 1411580"/>
              <a:gd name="connsiteX33" fmla="*/ 2520462 w 11168333"/>
              <a:gd name="connsiteY33" fmla="*/ 35169 h 1411580"/>
              <a:gd name="connsiteX34" fmla="*/ 2567354 w 11168333"/>
              <a:gd name="connsiteY34" fmla="*/ 46892 h 1411580"/>
              <a:gd name="connsiteX35" fmla="*/ 2590800 w 11168333"/>
              <a:gd name="connsiteY35" fmla="*/ 82061 h 1411580"/>
              <a:gd name="connsiteX36" fmla="*/ 2649416 w 11168333"/>
              <a:gd name="connsiteY36" fmla="*/ 140677 h 1411580"/>
              <a:gd name="connsiteX37" fmla="*/ 2719754 w 11168333"/>
              <a:gd name="connsiteY37" fmla="*/ 199292 h 1411580"/>
              <a:gd name="connsiteX38" fmla="*/ 2813539 w 11168333"/>
              <a:gd name="connsiteY38" fmla="*/ 222738 h 1411580"/>
              <a:gd name="connsiteX39" fmla="*/ 3282462 w 11168333"/>
              <a:gd name="connsiteY39" fmla="*/ 211015 h 1411580"/>
              <a:gd name="connsiteX40" fmla="*/ 3317631 w 11168333"/>
              <a:gd name="connsiteY40" fmla="*/ 175846 h 1411580"/>
              <a:gd name="connsiteX41" fmla="*/ 3470031 w 11168333"/>
              <a:gd name="connsiteY41" fmla="*/ 105507 h 1411580"/>
              <a:gd name="connsiteX42" fmla="*/ 3516923 w 11168333"/>
              <a:gd name="connsiteY42" fmla="*/ 93784 h 1411580"/>
              <a:gd name="connsiteX43" fmla="*/ 3622431 w 11168333"/>
              <a:gd name="connsiteY43" fmla="*/ 199292 h 1411580"/>
              <a:gd name="connsiteX44" fmla="*/ 3657600 w 11168333"/>
              <a:gd name="connsiteY44" fmla="*/ 234461 h 1411580"/>
              <a:gd name="connsiteX45" fmla="*/ 3681047 w 11168333"/>
              <a:gd name="connsiteY45" fmla="*/ 257907 h 1411580"/>
              <a:gd name="connsiteX46" fmla="*/ 3751385 w 11168333"/>
              <a:gd name="connsiteY46" fmla="*/ 304800 h 1411580"/>
              <a:gd name="connsiteX47" fmla="*/ 3845170 w 11168333"/>
              <a:gd name="connsiteY47" fmla="*/ 363415 h 1411580"/>
              <a:gd name="connsiteX48" fmla="*/ 3915508 w 11168333"/>
              <a:gd name="connsiteY48" fmla="*/ 386861 h 1411580"/>
              <a:gd name="connsiteX49" fmla="*/ 3950677 w 11168333"/>
              <a:gd name="connsiteY49" fmla="*/ 410307 h 1411580"/>
              <a:gd name="connsiteX50" fmla="*/ 4091354 w 11168333"/>
              <a:gd name="connsiteY50" fmla="*/ 433753 h 1411580"/>
              <a:gd name="connsiteX51" fmla="*/ 4126523 w 11168333"/>
              <a:gd name="connsiteY51" fmla="*/ 445477 h 1411580"/>
              <a:gd name="connsiteX52" fmla="*/ 4302370 w 11168333"/>
              <a:gd name="connsiteY52" fmla="*/ 422030 h 1411580"/>
              <a:gd name="connsiteX53" fmla="*/ 4349262 w 11168333"/>
              <a:gd name="connsiteY53" fmla="*/ 386861 h 1411580"/>
              <a:gd name="connsiteX54" fmla="*/ 4407877 w 11168333"/>
              <a:gd name="connsiteY54" fmla="*/ 375138 h 1411580"/>
              <a:gd name="connsiteX55" fmla="*/ 4443047 w 11168333"/>
              <a:gd name="connsiteY55" fmla="*/ 363415 h 1411580"/>
              <a:gd name="connsiteX56" fmla="*/ 4525108 w 11168333"/>
              <a:gd name="connsiteY56" fmla="*/ 339969 h 1411580"/>
              <a:gd name="connsiteX57" fmla="*/ 4630616 w 11168333"/>
              <a:gd name="connsiteY57" fmla="*/ 351692 h 1411580"/>
              <a:gd name="connsiteX58" fmla="*/ 4829908 w 11168333"/>
              <a:gd name="connsiteY58" fmla="*/ 468923 h 1411580"/>
              <a:gd name="connsiteX59" fmla="*/ 4911970 w 11168333"/>
              <a:gd name="connsiteY59" fmla="*/ 504092 h 1411580"/>
              <a:gd name="connsiteX60" fmla="*/ 4947139 w 11168333"/>
              <a:gd name="connsiteY60" fmla="*/ 527538 h 1411580"/>
              <a:gd name="connsiteX61" fmla="*/ 5029200 w 11168333"/>
              <a:gd name="connsiteY61" fmla="*/ 550984 h 1411580"/>
              <a:gd name="connsiteX62" fmla="*/ 5064370 w 11168333"/>
              <a:gd name="connsiteY62" fmla="*/ 562707 h 1411580"/>
              <a:gd name="connsiteX63" fmla="*/ 5122985 w 11168333"/>
              <a:gd name="connsiteY63" fmla="*/ 574430 h 1411580"/>
              <a:gd name="connsiteX64" fmla="*/ 5158154 w 11168333"/>
              <a:gd name="connsiteY64" fmla="*/ 586153 h 1411580"/>
              <a:gd name="connsiteX65" fmla="*/ 5298831 w 11168333"/>
              <a:gd name="connsiteY65" fmla="*/ 609600 h 1411580"/>
              <a:gd name="connsiteX66" fmla="*/ 5369170 w 11168333"/>
              <a:gd name="connsiteY66" fmla="*/ 644769 h 1411580"/>
              <a:gd name="connsiteX67" fmla="*/ 5521570 w 11168333"/>
              <a:gd name="connsiteY67" fmla="*/ 703384 h 1411580"/>
              <a:gd name="connsiteX68" fmla="*/ 5603631 w 11168333"/>
              <a:gd name="connsiteY68" fmla="*/ 726830 h 1411580"/>
              <a:gd name="connsiteX69" fmla="*/ 5779477 w 11168333"/>
              <a:gd name="connsiteY69" fmla="*/ 715107 h 1411580"/>
              <a:gd name="connsiteX70" fmla="*/ 5838093 w 11168333"/>
              <a:gd name="connsiteY70" fmla="*/ 691661 h 1411580"/>
              <a:gd name="connsiteX71" fmla="*/ 5884985 w 11168333"/>
              <a:gd name="connsiteY71" fmla="*/ 679938 h 1411580"/>
              <a:gd name="connsiteX72" fmla="*/ 5967047 w 11168333"/>
              <a:gd name="connsiteY72" fmla="*/ 668215 h 1411580"/>
              <a:gd name="connsiteX73" fmla="*/ 6096000 w 11168333"/>
              <a:gd name="connsiteY73" fmla="*/ 644769 h 1411580"/>
              <a:gd name="connsiteX74" fmla="*/ 6166339 w 11168333"/>
              <a:gd name="connsiteY74" fmla="*/ 633046 h 1411580"/>
              <a:gd name="connsiteX75" fmla="*/ 6236677 w 11168333"/>
              <a:gd name="connsiteY75" fmla="*/ 597877 h 1411580"/>
              <a:gd name="connsiteX76" fmla="*/ 6283570 w 11168333"/>
              <a:gd name="connsiteY76" fmla="*/ 586153 h 1411580"/>
              <a:gd name="connsiteX77" fmla="*/ 6400800 w 11168333"/>
              <a:gd name="connsiteY77" fmla="*/ 527538 h 1411580"/>
              <a:gd name="connsiteX78" fmla="*/ 6541477 w 11168333"/>
              <a:gd name="connsiteY78" fmla="*/ 504092 h 1411580"/>
              <a:gd name="connsiteX79" fmla="*/ 6646985 w 11168333"/>
              <a:gd name="connsiteY79" fmla="*/ 468923 h 1411580"/>
              <a:gd name="connsiteX80" fmla="*/ 6998677 w 11168333"/>
              <a:gd name="connsiteY80" fmla="*/ 410307 h 1411580"/>
              <a:gd name="connsiteX81" fmla="*/ 7080739 w 11168333"/>
              <a:gd name="connsiteY81" fmla="*/ 422030 h 1411580"/>
              <a:gd name="connsiteX82" fmla="*/ 7104185 w 11168333"/>
              <a:gd name="connsiteY82" fmla="*/ 445477 h 1411580"/>
              <a:gd name="connsiteX83" fmla="*/ 7151077 w 11168333"/>
              <a:gd name="connsiteY83" fmla="*/ 527538 h 1411580"/>
              <a:gd name="connsiteX84" fmla="*/ 7174523 w 11168333"/>
              <a:gd name="connsiteY84" fmla="*/ 562707 h 1411580"/>
              <a:gd name="connsiteX85" fmla="*/ 7186247 w 11168333"/>
              <a:gd name="connsiteY85" fmla="*/ 597877 h 1411580"/>
              <a:gd name="connsiteX86" fmla="*/ 7221416 w 11168333"/>
              <a:gd name="connsiteY86" fmla="*/ 621323 h 1411580"/>
              <a:gd name="connsiteX87" fmla="*/ 7326923 w 11168333"/>
              <a:gd name="connsiteY87" fmla="*/ 656492 h 1411580"/>
              <a:gd name="connsiteX88" fmla="*/ 7397262 w 11168333"/>
              <a:gd name="connsiteY88" fmla="*/ 679938 h 1411580"/>
              <a:gd name="connsiteX89" fmla="*/ 7432431 w 11168333"/>
              <a:gd name="connsiteY89" fmla="*/ 691661 h 1411580"/>
              <a:gd name="connsiteX90" fmla="*/ 7479323 w 11168333"/>
              <a:gd name="connsiteY90" fmla="*/ 703384 h 1411580"/>
              <a:gd name="connsiteX91" fmla="*/ 8124093 w 11168333"/>
              <a:gd name="connsiteY91" fmla="*/ 738553 h 1411580"/>
              <a:gd name="connsiteX92" fmla="*/ 8206154 w 11168333"/>
              <a:gd name="connsiteY92" fmla="*/ 832338 h 1411580"/>
              <a:gd name="connsiteX93" fmla="*/ 8382000 w 11168333"/>
              <a:gd name="connsiteY93" fmla="*/ 820615 h 1411580"/>
              <a:gd name="connsiteX94" fmla="*/ 8651631 w 11168333"/>
              <a:gd name="connsiteY94" fmla="*/ 808892 h 1411580"/>
              <a:gd name="connsiteX95" fmla="*/ 8710247 w 11168333"/>
              <a:gd name="connsiteY95" fmla="*/ 797169 h 1411580"/>
              <a:gd name="connsiteX96" fmla="*/ 8839200 w 11168333"/>
              <a:gd name="connsiteY96" fmla="*/ 785446 h 1411580"/>
              <a:gd name="connsiteX97" fmla="*/ 10679723 w 11168333"/>
              <a:gd name="connsiteY97" fmla="*/ 808892 h 1411580"/>
              <a:gd name="connsiteX98" fmla="*/ 10714893 w 11168333"/>
              <a:gd name="connsiteY98" fmla="*/ 914400 h 1411580"/>
              <a:gd name="connsiteX99" fmla="*/ 10761785 w 11168333"/>
              <a:gd name="connsiteY99" fmla="*/ 961292 h 1411580"/>
              <a:gd name="connsiteX100" fmla="*/ 10914185 w 11168333"/>
              <a:gd name="connsiteY100" fmla="*/ 949569 h 1411580"/>
              <a:gd name="connsiteX101" fmla="*/ 10949354 w 11168333"/>
              <a:gd name="connsiteY101" fmla="*/ 937846 h 1411580"/>
              <a:gd name="connsiteX102" fmla="*/ 11136923 w 11168333"/>
              <a:gd name="connsiteY102" fmla="*/ 926123 h 1411580"/>
              <a:gd name="connsiteX103" fmla="*/ 11160370 w 11168333"/>
              <a:gd name="connsiteY103" fmla="*/ 961292 h 1411580"/>
              <a:gd name="connsiteX104" fmla="*/ 11125200 w 11168333"/>
              <a:gd name="connsiteY104" fmla="*/ 1160584 h 1411580"/>
              <a:gd name="connsiteX105" fmla="*/ 11090031 w 11168333"/>
              <a:gd name="connsiteY105" fmla="*/ 1184030 h 1411580"/>
              <a:gd name="connsiteX106" fmla="*/ 11043139 w 11168333"/>
              <a:gd name="connsiteY106" fmla="*/ 1195753 h 1411580"/>
              <a:gd name="connsiteX107" fmla="*/ 11007970 w 11168333"/>
              <a:gd name="connsiteY107" fmla="*/ 1219200 h 1411580"/>
              <a:gd name="connsiteX108" fmla="*/ 10668000 w 11168333"/>
              <a:gd name="connsiteY108" fmla="*/ 1254369 h 1411580"/>
              <a:gd name="connsiteX109" fmla="*/ 10445262 w 11168333"/>
              <a:gd name="connsiteY109" fmla="*/ 1277815 h 1411580"/>
              <a:gd name="connsiteX110" fmla="*/ 10410093 w 11168333"/>
              <a:gd name="connsiteY110" fmla="*/ 1289538 h 1411580"/>
              <a:gd name="connsiteX111" fmla="*/ 10199077 w 11168333"/>
              <a:gd name="connsiteY111" fmla="*/ 1301261 h 1411580"/>
              <a:gd name="connsiteX112" fmla="*/ 9425354 w 11168333"/>
              <a:gd name="connsiteY112" fmla="*/ 1324707 h 1411580"/>
              <a:gd name="connsiteX113" fmla="*/ 9272954 w 11168333"/>
              <a:gd name="connsiteY113" fmla="*/ 1348153 h 1411580"/>
              <a:gd name="connsiteX114" fmla="*/ 9097108 w 11168333"/>
              <a:gd name="connsiteY114" fmla="*/ 1371600 h 1411580"/>
              <a:gd name="connsiteX115" fmla="*/ 8417170 w 11168333"/>
              <a:gd name="connsiteY115" fmla="*/ 1371600 h 1411580"/>
              <a:gd name="connsiteX116" fmla="*/ 8229600 w 11168333"/>
              <a:gd name="connsiteY116" fmla="*/ 1348153 h 1411580"/>
              <a:gd name="connsiteX117" fmla="*/ 8182708 w 11168333"/>
              <a:gd name="connsiteY117" fmla="*/ 1336430 h 1411580"/>
              <a:gd name="connsiteX118" fmla="*/ 7831016 w 11168333"/>
              <a:gd name="connsiteY118" fmla="*/ 1301261 h 1411580"/>
              <a:gd name="connsiteX119" fmla="*/ 7737231 w 11168333"/>
              <a:gd name="connsiteY119" fmla="*/ 1277815 h 1411580"/>
              <a:gd name="connsiteX120" fmla="*/ 7631723 w 11168333"/>
              <a:gd name="connsiteY120" fmla="*/ 1266092 h 1411580"/>
              <a:gd name="connsiteX121" fmla="*/ 5826370 w 11168333"/>
              <a:gd name="connsiteY121" fmla="*/ 1277815 h 1411580"/>
              <a:gd name="connsiteX122" fmla="*/ 5627077 w 11168333"/>
              <a:gd name="connsiteY122" fmla="*/ 1289538 h 1411580"/>
              <a:gd name="connsiteX123" fmla="*/ 5591908 w 11168333"/>
              <a:gd name="connsiteY123" fmla="*/ 1301261 h 1411580"/>
              <a:gd name="connsiteX124" fmla="*/ 5439508 w 11168333"/>
              <a:gd name="connsiteY124" fmla="*/ 1312984 h 1411580"/>
              <a:gd name="connsiteX125" fmla="*/ 5263662 w 11168333"/>
              <a:gd name="connsiteY125" fmla="*/ 1336430 h 1411580"/>
              <a:gd name="connsiteX126" fmla="*/ 3892062 w 11168333"/>
              <a:gd name="connsiteY126" fmla="*/ 1324707 h 1411580"/>
              <a:gd name="connsiteX127" fmla="*/ 3833447 w 11168333"/>
              <a:gd name="connsiteY127" fmla="*/ 1312984 h 1411580"/>
              <a:gd name="connsiteX128" fmla="*/ 3739662 w 11168333"/>
              <a:gd name="connsiteY128" fmla="*/ 1301261 h 1411580"/>
              <a:gd name="connsiteX129" fmla="*/ 3387970 w 11168333"/>
              <a:gd name="connsiteY129" fmla="*/ 1289538 h 1411580"/>
              <a:gd name="connsiteX130" fmla="*/ 140677 w 11168333"/>
              <a:gd name="connsiteY130" fmla="*/ 1277815 h 1411580"/>
              <a:gd name="connsiteX131" fmla="*/ 105508 w 11168333"/>
              <a:gd name="connsiteY131" fmla="*/ 1125415 h 1411580"/>
              <a:gd name="connsiteX132" fmla="*/ 82062 w 11168333"/>
              <a:gd name="connsiteY132" fmla="*/ 949569 h 1411580"/>
              <a:gd name="connsiteX133" fmla="*/ 58616 w 11168333"/>
              <a:gd name="connsiteY133" fmla="*/ 855784 h 1411580"/>
              <a:gd name="connsiteX134" fmla="*/ 46893 w 11168333"/>
              <a:gd name="connsiteY134" fmla="*/ 797169 h 1411580"/>
              <a:gd name="connsiteX135" fmla="*/ 35170 w 11168333"/>
              <a:gd name="connsiteY135" fmla="*/ 750277 h 1411580"/>
              <a:gd name="connsiteX136" fmla="*/ 11723 w 11168333"/>
              <a:gd name="connsiteY136" fmla="*/ 597877 h 1411580"/>
              <a:gd name="connsiteX137" fmla="*/ 0 w 11168333"/>
              <a:gd name="connsiteY137" fmla="*/ 468923 h 1411580"/>
              <a:gd name="connsiteX138" fmla="*/ 11723 w 11168333"/>
              <a:gd name="connsiteY138" fmla="*/ 128953 h 1411580"/>
              <a:gd name="connsiteX139" fmla="*/ 23447 w 11168333"/>
              <a:gd name="connsiteY139" fmla="*/ 82061 h 1411580"/>
              <a:gd name="connsiteX140" fmla="*/ 35170 w 11168333"/>
              <a:gd name="connsiteY140" fmla="*/ 46892 h 1411580"/>
              <a:gd name="connsiteX141" fmla="*/ 82062 w 11168333"/>
              <a:gd name="connsiteY141" fmla="*/ 35169 h 1411580"/>
              <a:gd name="connsiteX142" fmla="*/ 105508 w 11168333"/>
              <a:gd name="connsiteY142" fmla="*/ 11723 h 1411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1168333" h="1411580">
                <a:moveTo>
                  <a:pt x="105508" y="11723"/>
                </a:moveTo>
                <a:cubicBezTo>
                  <a:pt x="123093" y="23446"/>
                  <a:pt x="159580" y="83737"/>
                  <a:pt x="187570" y="105507"/>
                </a:cubicBezTo>
                <a:cubicBezTo>
                  <a:pt x="221665" y="132026"/>
                  <a:pt x="264198" y="158446"/>
                  <a:pt x="304800" y="175846"/>
                </a:cubicBezTo>
                <a:cubicBezTo>
                  <a:pt x="316158" y="180714"/>
                  <a:pt x="328612" y="182701"/>
                  <a:pt x="339970" y="187569"/>
                </a:cubicBezTo>
                <a:cubicBezTo>
                  <a:pt x="356033" y="194453"/>
                  <a:pt x="371689" y="202345"/>
                  <a:pt x="386862" y="211015"/>
                </a:cubicBezTo>
                <a:cubicBezTo>
                  <a:pt x="399095" y="218005"/>
                  <a:pt x="409156" y="228739"/>
                  <a:pt x="422031" y="234461"/>
                </a:cubicBezTo>
                <a:cubicBezTo>
                  <a:pt x="444615" y="244498"/>
                  <a:pt x="492370" y="257907"/>
                  <a:pt x="492370" y="257907"/>
                </a:cubicBezTo>
                <a:cubicBezTo>
                  <a:pt x="616415" y="251016"/>
                  <a:pt x="658611" y="261960"/>
                  <a:pt x="750277" y="234461"/>
                </a:cubicBezTo>
                <a:cubicBezTo>
                  <a:pt x="773949" y="227359"/>
                  <a:pt x="800052" y="224724"/>
                  <a:pt x="820616" y="211015"/>
                </a:cubicBezTo>
                <a:cubicBezTo>
                  <a:pt x="844062" y="195384"/>
                  <a:pt x="865750" y="176725"/>
                  <a:pt x="890954" y="164123"/>
                </a:cubicBezTo>
                <a:cubicBezTo>
                  <a:pt x="976928" y="121137"/>
                  <a:pt x="896471" y="156224"/>
                  <a:pt x="996462" y="128953"/>
                </a:cubicBezTo>
                <a:cubicBezTo>
                  <a:pt x="1020305" y="122450"/>
                  <a:pt x="1066800" y="105507"/>
                  <a:pt x="1066800" y="105507"/>
                </a:cubicBezTo>
                <a:cubicBezTo>
                  <a:pt x="1140245" y="142229"/>
                  <a:pt x="1089565" y="113394"/>
                  <a:pt x="1160585" y="164123"/>
                </a:cubicBezTo>
                <a:cubicBezTo>
                  <a:pt x="1198558" y="191247"/>
                  <a:pt x="1198724" y="184100"/>
                  <a:pt x="1230923" y="222738"/>
                </a:cubicBezTo>
                <a:cubicBezTo>
                  <a:pt x="1239943" y="233562"/>
                  <a:pt x="1248069" y="245305"/>
                  <a:pt x="1254370" y="257907"/>
                </a:cubicBezTo>
                <a:cubicBezTo>
                  <a:pt x="1281305" y="311776"/>
                  <a:pt x="1267311" y="310950"/>
                  <a:pt x="1301262" y="351692"/>
                </a:cubicBezTo>
                <a:cubicBezTo>
                  <a:pt x="1311876" y="364428"/>
                  <a:pt x="1322037" y="378636"/>
                  <a:pt x="1336431" y="386861"/>
                </a:cubicBezTo>
                <a:cubicBezTo>
                  <a:pt x="1350420" y="394855"/>
                  <a:pt x="1367692" y="394676"/>
                  <a:pt x="1383323" y="398584"/>
                </a:cubicBezTo>
                <a:cubicBezTo>
                  <a:pt x="1430215" y="390769"/>
                  <a:pt x="1478066" y="387387"/>
                  <a:pt x="1524000" y="375138"/>
                </a:cubicBezTo>
                <a:cubicBezTo>
                  <a:pt x="1550047" y="368192"/>
                  <a:pt x="1592376" y="316531"/>
                  <a:pt x="1606062" y="304800"/>
                </a:cubicBezTo>
                <a:cubicBezTo>
                  <a:pt x="1616759" y="295631"/>
                  <a:pt x="1629766" y="289542"/>
                  <a:pt x="1641231" y="281353"/>
                </a:cubicBezTo>
                <a:cubicBezTo>
                  <a:pt x="1657130" y="269996"/>
                  <a:pt x="1671554" y="256539"/>
                  <a:pt x="1688123" y="246184"/>
                </a:cubicBezTo>
                <a:cubicBezTo>
                  <a:pt x="1702943" y="236922"/>
                  <a:pt x="1720030" y="231729"/>
                  <a:pt x="1735016" y="222738"/>
                </a:cubicBezTo>
                <a:cubicBezTo>
                  <a:pt x="1759179" y="208240"/>
                  <a:pt x="1782811" y="192753"/>
                  <a:pt x="1805354" y="175846"/>
                </a:cubicBezTo>
                <a:cubicBezTo>
                  <a:pt x="1820985" y="164123"/>
                  <a:pt x="1835678" y="151032"/>
                  <a:pt x="1852247" y="140677"/>
                </a:cubicBezTo>
                <a:cubicBezTo>
                  <a:pt x="1867066" y="131415"/>
                  <a:pt x="1882776" y="123366"/>
                  <a:pt x="1899139" y="117230"/>
                </a:cubicBezTo>
                <a:cubicBezTo>
                  <a:pt x="1966653" y="91912"/>
                  <a:pt x="1927641" y="122862"/>
                  <a:pt x="1992923" y="82061"/>
                </a:cubicBezTo>
                <a:cubicBezTo>
                  <a:pt x="2048248" y="47483"/>
                  <a:pt x="2027303" y="45723"/>
                  <a:pt x="2086708" y="23446"/>
                </a:cubicBezTo>
                <a:cubicBezTo>
                  <a:pt x="2101794" y="17789"/>
                  <a:pt x="2118108" y="16149"/>
                  <a:pt x="2133600" y="11723"/>
                </a:cubicBezTo>
                <a:cubicBezTo>
                  <a:pt x="2145482" y="8328"/>
                  <a:pt x="2157047" y="3908"/>
                  <a:pt x="2168770" y="0"/>
                </a:cubicBezTo>
                <a:cubicBezTo>
                  <a:pt x="2192216" y="3908"/>
                  <a:pt x="2216341" y="4893"/>
                  <a:pt x="2239108" y="11723"/>
                </a:cubicBezTo>
                <a:cubicBezTo>
                  <a:pt x="2255847" y="16745"/>
                  <a:pt x="2269421" y="29643"/>
                  <a:pt x="2286000" y="35169"/>
                </a:cubicBezTo>
                <a:cubicBezTo>
                  <a:pt x="2304903" y="41470"/>
                  <a:pt x="2325077" y="42984"/>
                  <a:pt x="2344616" y="46892"/>
                </a:cubicBezTo>
                <a:cubicBezTo>
                  <a:pt x="2403231" y="42984"/>
                  <a:pt x="2461717" y="35169"/>
                  <a:pt x="2520462" y="35169"/>
                </a:cubicBezTo>
                <a:cubicBezTo>
                  <a:pt x="2536574" y="35169"/>
                  <a:pt x="2553948" y="37955"/>
                  <a:pt x="2567354" y="46892"/>
                </a:cubicBezTo>
                <a:cubicBezTo>
                  <a:pt x="2579077" y="54707"/>
                  <a:pt x="2581522" y="71458"/>
                  <a:pt x="2590800" y="82061"/>
                </a:cubicBezTo>
                <a:cubicBezTo>
                  <a:pt x="2608996" y="102856"/>
                  <a:pt x="2629877" y="121138"/>
                  <a:pt x="2649416" y="140677"/>
                </a:cubicBezTo>
                <a:cubicBezTo>
                  <a:pt x="2675343" y="166604"/>
                  <a:pt x="2687112" y="182971"/>
                  <a:pt x="2719754" y="199292"/>
                </a:cubicBezTo>
                <a:cubicBezTo>
                  <a:pt x="2743786" y="211308"/>
                  <a:pt x="2791244" y="218279"/>
                  <a:pt x="2813539" y="222738"/>
                </a:cubicBezTo>
                <a:cubicBezTo>
                  <a:pt x="2969847" y="218830"/>
                  <a:pt x="3126778" y="225497"/>
                  <a:pt x="3282462" y="211015"/>
                </a:cubicBezTo>
                <a:cubicBezTo>
                  <a:pt x="3298970" y="209479"/>
                  <a:pt x="3303644" y="184747"/>
                  <a:pt x="3317631" y="175846"/>
                </a:cubicBezTo>
                <a:cubicBezTo>
                  <a:pt x="3346290" y="157608"/>
                  <a:pt x="3429507" y="119015"/>
                  <a:pt x="3470031" y="105507"/>
                </a:cubicBezTo>
                <a:cubicBezTo>
                  <a:pt x="3485316" y="100412"/>
                  <a:pt x="3501292" y="97692"/>
                  <a:pt x="3516923" y="93784"/>
                </a:cubicBezTo>
                <a:lnTo>
                  <a:pt x="3622431" y="199292"/>
                </a:lnTo>
                <a:lnTo>
                  <a:pt x="3657600" y="234461"/>
                </a:lnTo>
                <a:cubicBezTo>
                  <a:pt x="3665416" y="242276"/>
                  <a:pt x="3671851" y="251776"/>
                  <a:pt x="3681047" y="257907"/>
                </a:cubicBezTo>
                <a:lnTo>
                  <a:pt x="3751385" y="304800"/>
                </a:lnTo>
                <a:cubicBezTo>
                  <a:pt x="3775538" y="320902"/>
                  <a:pt x="3822949" y="353315"/>
                  <a:pt x="3845170" y="363415"/>
                </a:cubicBezTo>
                <a:cubicBezTo>
                  <a:pt x="3867669" y="373642"/>
                  <a:pt x="3892924" y="376824"/>
                  <a:pt x="3915508" y="386861"/>
                </a:cubicBezTo>
                <a:cubicBezTo>
                  <a:pt x="3928383" y="392583"/>
                  <a:pt x="3937063" y="406677"/>
                  <a:pt x="3950677" y="410307"/>
                </a:cubicBezTo>
                <a:cubicBezTo>
                  <a:pt x="3996611" y="422556"/>
                  <a:pt x="4091354" y="433753"/>
                  <a:pt x="4091354" y="433753"/>
                </a:cubicBezTo>
                <a:cubicBezTo>
                  <a:pt x="4103077" y="437661"/>
                  <a:pt x="4114166" y="445477"/>
                  <a:pt x="4126523" y="445477"/>
                </a:cubicBezTo>
                <a:cubicBezTo>
                  <a:pt x="4241263" y="445477"/>
                  <a:pt x="4232605" y="445284"/>
                  <a:pt x="4302370" y="422030"/>
                </a:cubicBezTo>
                <a:cubicBezTo>
                  <a:pt x="4318001" y="410307"/>
                  <a:pt x="4331408" y="394796"/>
                  <a:pt x="4349262" y="386861"/>
                </a:cubicBezTo>
                <a:cubicBezTo>
                  <a:pt x="4367470" y="378769"/>
                  <a:pt x="4388547" y="379971"/>
                  <a:pt x="4407877" y="375138"/>
                </a:cubicBezTo>
                <a:cubicBezTo>
                  <a:pt x="4419865" y="372141"/>
                  <a:pt x="4431165" y="366810"/>
                  <a:pt x="4443047" y="363415"/>
                </a:cubicBezTo>
                <a:cubicBezTo>
                  <a:pt x="4546080" y="333977"/>
                  <a:pt x="4440791" y="368075"/>
                  <a:pt x="4525108" y="339969"/>
                </a:cubicBezTo>
                <a:cubicBezTo>
                  <a:pt x="4560277" y="343877"/>
                  <a:pt x="4596873" y="341036"/>
                  <a:pt x="4630616" y="351692"/>
                </a:cubicBezTo>
                <a:cubicBezTo>
                  <a:pt x="4730432" y="383213"/>
                  <a:pt x="4748828" y="417326"/>
                  <a:pt x="4829908" y="468923"/>
                </a:cubicBezTo>
                <a:cubicBezTo>
                  <a:pt x="4861778" y="489204"/>
                  <a:pt x="4878660" y="492989"/>
                  <a:pt x="4911970" y="504092"/>
                </a:cubicBezTo>
                <a:cubicBezTo>
                  <a:pt x="4923693" y="511907"/>
                  <a:pt x="4934537" y="521237"/>
                  <a:pt x="4947139" y="527538"/>
                </a:cubicBezTo>
                <a:cubicBezTo>
                  <a:pt x="4965877" y="536907"/>
                  <a:pt x="5011672" y="545976"/>
                  <a:pt x="5029200" y="550984"/>
                </a:cubicBezTo>
                <a:cubicBezTo>
                  <a:pt x="5041082" y="554379"/>
                  <a:pt x="5052382" y="559710"/>
                  <a:pt x="5064370" y="562707"/>
                </a:cubicBezTo>
                <a:cubicBezTo>
                  <a:pt x="5083700" y="567540"/>
                  <a:pt x="5103655" y="569597"/>
                  <a:pt x="5122985" y="574430"/>
                </a:cubicBezTo>
                <a:cubicBezTo>
                  <a:pt x="5134973" y="577427"/>
                  <a:pt x="5146037" y="583730"/>
                  <a:pt x="5158154" y="586153"/>
                </a:cubicBezTo>
                <a:cubicBezTo>
                  <a:pt x="5204770" y="595476"/>
                  <a:pt x="5298831" y="609600"/>
                  <a:pt x="5298831" y="609600"/>
                </a:cubicBezTo>
                <a:cubicBezTo>
                  <a:pt x="5352188" y="645172"/>
                  <a:pt x="5313699" y="623968"/>
                  <a:pt x="5369170" y="644769"/>
                </a:cubicBezTo>
                <a:cubicBezTo>
                  <a:pt x="5420132" y="663880"/>
                  <a:pt x="5468767" y="690183"/>
                  <a:pt x="5521570" y="703384"/>
                </a:cubicBezTo>
                <a:cubicBezTo>
                  <a:pt x="5580450" y="718104"/>
                  <a:pt x="5553177" y="710012"/>
                  <a:pt x="5603631" y="726830"/>
                </a:cubicBezTo>
                <a:cubicBezTo>
                  <a:pt x="5662246" y="722922"/>
                  <a:pt x="5721381" y="723821"/>
                  <a:pt x="5779477" y="715107"/>
                </a:cubicBezTo>
                <a:cubicBezTo>
                  <a:pt x="5800288" y="711985"/>
                  <a:pt x="5818129" y="698316"/>
                  <a:pt x="5838093" y="691661"/>
                </a:cubicBezTo>
                <a:cubicBezTo>
                  <a:pt x="5853378" y="686566"/>
                  <a:pt x="5869133" y="682820"/>
                  <a:pt x="5884985" y="679938"/>
                </a:cubicBezTo>
                <a:cubicBezTo>
                  <a:pt x="5912171" y="674995"/>
                  <a:pt x="5939737" y="672417"/>
                  <a:pt x="5967047" y="668215"/>
                </a:cubicBezTo>
                <a:cubicBezTo>
                  <a:pt x="6079318" y="650943"/>
                  <a:pt x="5995401" y="663060"/>
                  <a:pt x="6096000" y="644769"/>
                </a:cubicBezTo>
                <a:cubicBezTo>
                  <a:pt x="6119386" y="640517"/>
                  <a:pt x="6142893" y="636954"/>
                  <a:pt x="6166339" y="633046"/>
                </a:cubicBezTo>
                <a:cubicBezTo>
                  <a:pt x="6189785" y="621323"/>
                  <a:pt x="6212338" y="607613"/>
                  <a:pt x="6236677" y="597877"/>
                </a:cubicBezTo>
                <a:cubicBezTo>
                  <a:pt x="6251637" y="591893"/>
                  <a:pt x="6268847" y="592697"/>
                  <a:pt x="6283570" y="586153"/>
                </a:cubicBezTo>
                <a:cubicBezTo>
                  <a:pt x="6349223" y="556973"/>
                  <a:pt x="6331194" y="543916"/>
                  <a:pt x="6400800" y="527538"/>
                </a:cubicBezTo>
                <a:cubicBezTo>
                  <a:pt x="6447075" y="516650"/>
                  <a:pt x="6495231" y="515103"/>
                  <a:pt x="6541477" y="504092"/>
                </a:cubicBezTo>
                <a:cubicBezTo>
                  <a:pt x="6577541" y="495505"/>
                  <a:pt x="6610883" y="477347"/>
                  <a:pt x="6646985" y="468923"/>
                </a:cubicBezTo>
                <a:cubicBezTo>
                  <a:pt x="6829422" y="426354"/>
                  <a:pt x="6851871" y="426619"/>
                  <a:pt x="6998677" y="410307"/>
                </a:cubicBezTo>
                <a:cubicBezTo>
                  <a:pt x="7026031" y="414215"/>
                  <a:pt x="7054525" y="413292"/>
                  <a:pt x="7080739" y="422030"/>
                </a:cubicBezTo>
                <a:cubicBezTo>
                  <a:pt x="7091225" y="425525"/>
                  <a:pt x="7097280" y="436846"/>
                  <a:pt x="7104185" y="445477"/>
                </a:cubicBezTo>
                <a:cubicBezTo>
                  <a:pt x="7132747" y="481181"/>
                  <a:pt x="7127007" y="485416"/>
                  <a:pt x="7151077" y="527538"/>
                </a:cubicBezTo>
                <a:cubicBezTo>
                  <a:pt x="7158067" y="539771"/>
                  <a:pt x="7168222" y="550105"/>
                  <a:pt x="7174523" y="562707"/>
                </a:cubicBezTo>
                <a:cubicBezTo>
                  <a:pt x="7180050" y="573760"/>
                  <a:pt x="7178527" y="588227"/>
                  <a:pt x="7186247" y="597877"/>
                </a:cubicBezTo>
                <a:cubicBezTo>
                  <a:pt x="7195049" y="608879"/>
                  <a:pt x="7208814" y="615022"/>
                  <a:pt x="7221416" y="621323"/>
                </a:cubicBezTo>
                <a:cubicBezTo>
                  <a:pt x="7280180" y="650705"/>
                  <a:pt x="7270956" y="639702"/>
                  <a:pt x="7326923" y="656492"/>
                </a:cubicBezTo>
                <a:cubicBezTo>
                  <a:pt x="7350595" y="663594"/>
                  <a:pt x="7373816" y="672123"/>
                  <a:pt x="7397262" y="679938"/>
                </a:cubicBezTo>
                <a:cubicBezTo>
                  <a:pt x="7408985" y="683846"/>
                  <a:pt x="7420443" y="688664"/>
                  <a:pt x="7432431" y="691661"/>
                </a:cubicBezTo>
                <a:lnTo>
                  <a:pt x="7479323" y="703384"/>
                </a:lnTo>
                <a:cubicBezTo>
                  <a:pt x="7652430" y="876483"/>
                  <a:pt x="7432058" y="666963"/>
                  <a:pt x="8124093" y="738553"/>
                </a:cubicBezTo>
                <a:cubicBezTo>
                  <a:pt x="8148645" y="741093"/>
                  <a:pt x="8189829" y="807851"/>
                  <a:pt x="8206154" y="832338"/>
                </a:cubicBezTo>
                <a:lnTo>
                  <a:pt x="8382000" y="820615"/>
                </a:lnTo>
                <a:cubicBezTo>
                  <a:pt x="8471838" y="815887"/>
                  <a:pt x="8561898" y="815301"/>
                  <a:pt x="8651631" y="808892"/>
                </a:cubicBezTo>
                <a:cubicBezTo>
                  <a:pt x="8671506" y="807472"/>
                  <a:pt x="8690475" y="799640"/>
                  <a:pt x="8710247" y="797169"/>
                </a:cubicBezTo>
                <a:cubicBezTo>
                  <a:pt x="8753075" y="791815"/>
                  <a:pt x="8796216" y="789354"/>
                  <a:pt x="8839200" y="785446"/>
                </a:cubicBezTo>
                <a:lnTo>
                  <a:pt x="10679723" y="808892"/>
                </a:lnTo>
                <a:cubicBezTo>
                  <a:pt x="10716708" y="811435"/>
                  <a:pt x="10703170" y="879231"/>
                  <a:pt x="10714893" y="914400"/>
                </a:cubicBezTo>
                <a:cubicBezTo>
                  <a:pt x="10730524" y="961292"/>
                  <a:pt x="10714893" y="945661"/>
                  <a:pt x="10761785" y="961292"/>
                </a:cubicBezTo>
                <a:cubicBezTo>
                  <a:pt x="10812585" y="957384"/>
                  <a:pt x="10863628" y="955889"/>
                  <a:pt x="10914185" y="949569"/>
                </a:cubicBezTo>
                <a:cubicBezTo>
                  <a:pt x="10926447" y="948036"/>
                  <a:pt x="10937065" y="939140"/>
                  <a:pt x="10949354" y="937846"/>
                </a:cubicBezTo>
                <a:cubicBezTo>
                  <a:pt x="11011655" y="931288"/>
                  <a:pt x="11074400" y="930031"/>
                  <a:pt x="11136923" y="926123"/>
                </a:cubicBezTo>
                <a:cubicBezTo>
                  <a:pt x="11144739" y="937846"/>
                  <a:pt x="11159588" y="947224"/>
                  <a:pt x="11160370" y="961292"/>
                </a:cubicBezTo>
                <a:cubicBezTo>
                  <a:pt x="11166106" y="1064540"/>
                  <a:pt x="11186764" y="1111334"/>
                  <a:pt x="11125200" y="1160584"/>
                </a:cubicBezTo>
                <a:cubicBezTo>
                  <a:pt x="11114198" y="1169385"/>
                  <a:pt x="11102981" y="1178480"/>
                  <a:pt x="11090031" y="1184030"/>
                </a:cubicBezTo>
                <a:cubicBezTo>
                  <a:pt x="11075222" y="1190377"/>
                  <a:pt x="11058770" y="1191845"/>
                  <a:pt x="11043139" y="1195753"/>
                </a:cubicBezTo>
                <a:cubicBezTo>
                  <a:pt x="11031416" y="1203569"/>
                  <a:pt x="11020845" y="1213478"/>
                  <a:pt x="11007970" y="1219200"/>
                </a:cubicBezTo>
                <a:cubicBezTo>
                  <a:pt x="10895430" y="1269218"/>
                  <a:pt x="10805274" y="1248401"/>
                  <a:pt x="10668000" y="1254369"/>
                </a:cubicBezTo>
                <a:lnTo>
                  <a:pt x="10445262" y="1277815"/>
                </a:lnTo>
                <a:cubicBezTo>
                  <a:pt x="10433073" y="1279846"/>
                  <a:pt x="10422394" y="1288366"/>
                  <a:pt x="10410093" y="1289538"/>
                </a:cubicBezTo>
                <a:cubicBezTo>
                  <a:pt x="10339963" y="1296217"/>
                  <a:pt x="10269479" y="1298747"/>
                  <a:pt x="10199077" y="1301261"/>
                </a:cubicBezTo>
                <a:lnTo>
                  <a:pt x="9425354" y="1324707"/>
                </a:lnTo>
                <a:cubicBezTo>
                  <a:pt x="9326861" y="1344406"/>
                  <a:pt x="9400717" y="1331117"/>
                  <a:pt x="9272954" y="1348153"/>
                </a:cubicBezTo>
                <a:cubicBezTo>
                  <a:pt x="9030276" y="1380511"/>
                  <a:pt x="9365884" y="1338003"/>
                  <a:pt x="9097108" y="1371600"/>
                </a:cubicBezTo>
                <a:cubicBezTo>
                  <a:pt x="8859317" y="1450864"/>
                  <a:pt x="9051577" y="1391120"/>
                  <a:pt x="8417170" y="1371600"/>
                </a:cubicBezTo>
                <a:cubicBezTo>
                  <a:pt x="8369408" y="1370130"/>
                  <a:pt x="8282314" y="1358696"/>
                  <a:pt x="8229600" y="1348153"/>
                </a:cubicBezTo>
                <a:cubicBezTo>
                  <a:pt x="8213801" y="1344993"/>
                  <a:pt x="8198672" y="1338607"/>
                  <a:pt x="8182708" y="1336430"/>
                </a:cubicBezTo>
                <a:cubicBezTo>
                  <a:pt x="8047679" y="1318017"/>
                  <a:pt x="7960603" y="1312060"/>
                  <a:pt x="7831016" y="1301261"/>
                </a:cubicBezTo>
                <a:cubicBezTo>
                  <a:pt x="7799754" y="1293446"/>
                  <a:pt x="7768964" y="1283415"/>
                  <a:pt x="7737231" y="1277815"/>
                </a:cubicBezTo>
                <a:cubicBezTo>
                  <a:pt x="7702384" y="1271666"/>
                  <a:pt x="7667109" y="1266092"/>
                  <a:pt x="7631723" y="1266092"/>
                </a:cubicBezTo>
                <a:lnTo>
                  <a:pt x="5826370" y="1277815"/>
                </a:lnTo>
                <a:cubicBezTo>
                  <a:pt x="5759939" y="1281723"/>
                  <a:pt x="5693293" y="1282916"/>
                  <a:pt x="5627077" y="1289538"/>
                </a:cubicBezTo>
                <a:cubicBezTo>
                  <a:pt x="5614781" y="1290768"/>
                  <a:pt x="5604170" y="1299728"/>
                  <a:pt x="5591908" y="1301261"/>
                </a:cubicBezTo>
                <a:cubicBezTo>
                  <a:pt x="5541351" y="1307581"/>
                  <a:pt x="5490249" y="1308371"/>
                  <a:pt x="5439508" y="1312984"/>
                </a:cubicBezTo>
                <a:cubicBezTo>
                  <a:pt x="5344810" y="1321593"/>
                  <a:pt x="5345774" y="1322745"/>
                  <a:pt x="5263662" y="1336430"/>
                </a:cubicBezTo>
                <a:lnTo>
                  <a:pt x="3892062" y="1324707"/>
                </a:lnTo>
                <a:cubicBezTo>
                  <a:pt x="3872139" y="1324380"/>
                  <a:pt x="3853141" y="1316014"/>
                  <a:pt x="3833447" y="1312984"/>
                </a:cubicBezTo>
                <a:cubicBezTo>
                  <a:pt x="3802308" y="1308193"/>
                  <a:pt x="3771123" y="1302917"/>
                  <a:pt x="3739662" y="1301261"/>
                </a:cubicBezTo>
                <a:cubicBezTo>
                  <a:pt x="3622528" y="1295096"/>
                  <a:pt x="3505263" y="1290302"/>
                  <a:pt x="3387970" y="1289538"/>
                </a:cubicBezTo>
                <a:lnTo>
                  <a:pt x="140677" y="1277815"/>
                </a:lnTo>
                <a:cubicBezTo>
                  <a:pt x="131852" y="1242513"/>
                  <a:pt x="111522" y="1167513"/>
                  <a:pt x="105508" y="1125415"/>
                </a:cubicBezTo>
                <a:cubicBezTo>
                  <a:pt x="80733" y="951987"/>
                  <a:pt x="106607" y="1084566"/>
                  <a:pt x="82062" y="949569"/>
                </a:cubicBezTo>
                <a:cubicBezTo>
                  <a:pt x="53256" y="791132"/>
                  <a:pt x="85732" y="964247"/>
                  <a:pt x="58616" y="855784"/>
                </a:cubicBezTo>
                <a:cubicBezTo>
                  <a:pt x="53783" y="836454"/>
                  <a:pt x="51215" y="816620"/>
                  <a:pt x="46893" y="797169"/>
                </a:cubicBezTo>
                <a:cubicBezTo>
                  <a:pt x="43398" y="781441"/>
                  <a:pt x="38330" y="766076"/>
                  <a:pt x="35170" y="750277"/>
                </a:cubicBezTo>
                <a:cubicBezTo>
                  <a:pt x="29462" y="721735"/>
                  <a:pt x="14537" y="623198"/>
                  <a:pt x="11723" y="597877"/>
                </a:cubicBezTo>
                <a:cubicBezTo>
                  <a:pt x="6956" y="554979"/>
                  <a:pt x="3908" y="511908"/>
                  <a:pt x="0" y="468923"/>
                </a:cubicBezTo>
                <a:cubicBezTo>
                  <a:pt x="3908" y="355600"/>
                  <a:pt x="4863" y="242136"/>
                  <a:pt x="11723" y="128953"/>
                </a:cubicBezTo>
                <a:cubicBezTo>
                  <a:pt x="12698" y="112871"/>
                  <a:pt x="19021" y="97553"/>
                  <a:pt x="23447" y="82061"/>
                </a:cubicBezTo>
                <a:cubicBezTo>
                  <a:pt x="26842" y="70179"/>
                  <a:pt x="25521" y="54611"/>
                  <a:pt x="35170" y="46892"/>
                </a:cubicBezTo>
                <a:cubicBezTo>
                  <a:pt x="47751" y="36827"/>
                  <a:pt x="65950" y="35169"/>
                  <a:pt x="82062" y="35169"/>
                </a:cubicBezTo>
                <a:cubicBezTo>
                  <a:pt x="87588" y="35169"/>
                  <a:pt x="87923" y="0"/>
                  <a:pt x="105508" y="11723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8529" y="156384"/>
            <a:ext cx="1125156" cy="113968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234077" y="231851"/>
            <a:ext cx="2734619" cy="2075047"/>
            <a:chOff x="234078" y="231852"/>
            <a:chExt cx="2364850" cy="1878302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45327" y="1281800"/>
              <a:ext cx="27713" cy="8283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129356" y="1150124"/>
              <a:ext cx="429314" cy="70610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278373" y="1041421"/>
              <a:ext cx="502853" cy="30822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334583" y="890360"/>
              <a:ext cx="1118255" cy="171027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366357" y="612765"/>
              <a:ext cx="743797" cy="59435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366604" y="231852"/>
              <a:ext cx="1232324" cy="24105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34078" y="1311108"/>
              <a:ext cx="213242" cy="392722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18786" y="1226287"/>
              <a:ext cx="113640" cy="62994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/>
        </p:nvGrpSpPr>
        <p:grpSpPr>
          <a:xfrm>
            <a:off x="5113607" y="3770698"/>
            <a:ext cx="6177010" cy="1954855"/>
            <a:chOff x="5113607" y="3770698"/>
            <a:chExt cx="6177010" cy="1954855"/>
          </a:xfrm>
        </p:grpSpPr>
        <p:cxnSp>
          <p:nvCxnSpPr>
            <p:cNvPr id="87" name="Straight Arrow Connector 86"/>
            <p:cNvCxnSpPr/>
            <p:nvPr/>
          </p:nvCxnSpPr>
          <p:spPr>
            <a:xfrm flipH="1">
              <a:off x="9141655" y="5033889"/>
              <a:ext cx="5205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H="1">
              <a:off x="8998634" y="4693919"/>
              <a:ext cx="5205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H="1">
              <a:off x="7950591" y="4658749"/>
              <a:ext cx="5205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H="1">
              <a:off x="5113607" y="4872105"/>
              <a:ext cx="520504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2" name="Group 201"/>
            <p:cNvGrpSpPr/>
            <p:nvPr/>
          </p:nvGrpSpPr>
          <p:grpSpPr>
            <a:xfrm>
              <a:off x="5303521" y="3770698"/>
              <a:ext cx="5987096" cy="1954855"/>
              <a:chOff x="5303521" y="3770698"/>
              <a:chExt cx="5987096" cy="1954855"/>
            </a:xfrm>
          </p:grpSpPr>
          <p:cxnSp>
            <p:nvCxnSpPr>
              <p:cNvPr id="74" name="Straight Arrow Connector 73"/>
              <p:cNvCxnSpPr/>
              <p:nvPr/>
            </p:nvCxnSpPr>
            <p:spPr>
              <a:xfrm flipH="1">
                <a:off x="8243668" y="5275385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H="1">
                <a:off x="8621151" y="5484056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7523871" y="5484056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7901354" y="5692727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6834554" y="503389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7212037" y="5242561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 flipH="1">
                <a:off x="6114757" y="5242561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H="1">
                <a:off x="6492240" y="5451232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>
                <a:off x="8100647" y="4935415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10095914" y="526835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H="1">
                <a:off x="9952893" y="492838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H="1">
                <a:off x="9692641" y="5484056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H="1">
                <a:off x="10356166" y="5692727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 flipH="1">
                <a:off x="9258886" y="569038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/>
              <p:nvPr/>
            </p:nvCxnSpPr>
            <p:spPr>
              <a:xfrm flipH="1">
                <a:off x="7057292" y="4745499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/>
              <p:nvPr/>
            </p:nvCxnSpPr>
            <p:spPr>
              <a:xfrm flipH="1">
                <a:off x="6314050" y="4656402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H="1">
                <a:off x="5854505" y="4918997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flipH="1">
                <a:off x="6834554" y="569038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H="1">
                <a:off x="5971736" y="572555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/>
              <p:cNvCxnSpPr/>
              <p:nvPr/>
            </p:nvCxnSpPr>
            <p:spPr>
              <a:xfrm flipH="1">
                <a:off x="5434819" y="5275385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>
              <a:xfrm flipH="1">
                <a:off x="5399650" y="4644679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H="1">
                <a:off x="5303521" y="567866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/>
              <p:cNvCxnSpPr/>
              <p:nvPr/>
            </p:nvCxnSpPr>
            <p:spPr>
              <a:xfrm flipH="1">
                <a:off x="9952893" y="455558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/>
              <p:nvPr/>
            </p:nvCxnSpPr>
            <p:spPr>
              <a:xfrm flipH="1">
                <a:off x="10757094" y="4693919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Arrow Connector 141"/>
              <p:cNvCxnSpPr/>
              <p:nvPr/>
            </p:nvCxnSpPr>
            <p:spPr>
              <a:xfrm flipH="1">
                <a:off x="10710202" y="501981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Arrow Connector 142"/>
              <p:cNvCxnSpPr/>
              <p:nvPr/>
            </p:nvCxnSpPr>
            <p:spPr>
              <a:xfrm flipH="1">
                <a:off x="10710202" y="5484056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H="1">
                <a:off x="8303579" y="3803522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 flipH="1">
                <a:off x="8681062" y="401219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7583782" y="401219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/>
              <p:nvPr/>
            </p:nvCxnSpPr>
            <p:spPr>
              <a:xfrm flipH="1">
                <a:off x="7961265" y="4220864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 flipH="1">
                <a:off x="7271948" y="3770698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H="1">
                <a:off x="6174668" y="3770698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flipH="1">
                <a:off x="10155825" y="3796487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 flipH="1">
                <a:off x="9752552" y="401219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 flipH="1">
                <a:off x="10416077" y="4220864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 flipH="1">
                <a:off x="9318797" y="421852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/>
              <p:nvPr/>
            </p:nvCxnSpPr>
            <p:spPr>
              <a:xfrm flipH="1">
                <a:off x="6894465" y="421852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H="1">
                <a:off x="6031647" y="4253690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H="1">
                <a:off x="5494730" y="3803522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/>
              <p:nvPr/>
            </p:nvCxnSpPr>
            <p:spPr>
              <a:xfrm flipH="1">
                <a:off x="5363432" y="4206797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/>
              <p:nvPr/>
            </p:nvCxnSpPr>
            <p:spPr>
              <a:xfrm flipH="1">
                <a:off x="10770113" y="4012193"/>
                <a:ext cx="520504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" name="Group 203"/>
          <p:cNvGrpSpPr/>
          <p:nvPr/>
        </p:nvGrpSpPr>
        <p:grpSpPr>
          <a:xfrm flipH="1">
            <a:off x="5146430" y="1378426"/>
            <a:ext cx="6030351" cy="2027681"/>
            <a:chOff x="5019823" y="1534346"/>
            <a:chExt cx="6317686" cy="2027681"/>
          </a:xfrm>
        </p:grpSpPr>
        <p:cxnSp>
          <p:nvCxnSpPr>
            <p:cNvPr id="196" name="Straight Arrow Connector 195"/>
            <p:cNvCxnSpPr/>
            <p:nvPr/>
          </p:nvCxnSpPr>
          <p:spPr>
            <a:xfrm flipH="1">
              <a:off x="5209737" y="2657423"/>
              <a:ext cx="520504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3" name="Group 202"/>
            <p:cNvGrpSpPr/>
            <p:nvPr/>
          </p:nvGrpSpPr>
          <p:grpSpPr>
            <a:xfrm>
              <a:off x="5019823" y="1534346"/>
              <a:ext cx="6317686" cy="2027681"/>
              <a:chOff x="5019823" y="1534346"/>
              <a:chExt cx="6317686" cy="2027681"/>
            </a:xfrm>
          </p:grpSpPr>
          <p:cxnSp>
            <p:nvCxnSpPr>
              <p:cNvPr id="148" name="Straight Arrow Connector 147"/>
              <p:cNvCxnSpPr/>
              <p:nvPr/>
            </p:nvCxnSpPr>
            <p:spPr>
              <a:xfrm flipH="1">
                <a:off x="6894465" y="3562027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 flipH="1">
                <a:off x="8160558" y="346355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 flipH="1">
                <a:off x="9201566" y="356202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flipH="1">
                <a:off x="8983453" y="317281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/>
              <p:cNvCxnSpPr/>
              <p:nvPr/>
            </p:nvCxnSpPr>
            <p:spPr>
              <a:xfrm flipH="1">
                <a:off x="10012804" y="3456517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H="1">
                <a:off x="7889632" y="301343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/>
              <p:nvPr/>
            </p:nvCxnSpPr>
            <p:spPr>
              <a:xfrm flipH="1">
                <a:off x="7118253" y="322205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/>
              <p:nvPr/>
            </p:nvCxnSpPr>
            <p:spPr>
              <a:xfrm flipH="1">
                <a:off x="6496198" y="301343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/>
              <p:nvPr/>
            </p:nvCxnSpPr>
            <p:spPr>
              <a:xfrm flipH="1">
                <a:off x="5914416" y="344713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/>
              <p:cNvCxnSpPr/>
              <p:nvPr/>
            </p:nvCxnSpPr>
            <p:spPr>
              <a:xfrm flipH="1">
                <a:off x="5413704" y="301343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Arrow Connector 167"/>
              <p:cNvCxnSpPr/>
              <p:nvPr/>
            </p:nvCxnSpPr>
            <p:spPr>
              <a:xfrm flipH="1">
                <a:off x="5173518" y="340024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/>
              <p:nvPr/>
            </p:nvCxnSpPr>
            <p:spPr>
              <a:xfrm flipH="1">
                <a:off x="10012804" y="3083720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/>
              <p:nvPr/>
            </p:nvCxnSpPr>
            <p:spPr>
              <a:xfrm flipH="1">
                <a:off x="10817005" y="322205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10770113" y="3547950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/>
              <p:cNvCxnSpPr/>
              <p:nvPr/>
            </p:nvCxnSpPr>
            <p:spPr>
              <a:xfrm flipH="1">
                <a:off x="8149884" y="2254148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>
                <a:off x="8527367" y="2462819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/>
              <p:cNvCxnSpPr/>
              <p:nvPr/>
            </p:nvCxnSpPr>
            <p:spPr>
              <a:xfrm flipH="1">
                <a:off x="7430087" y="2462819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/>
              <p:cNvCxnSpPr/>
              <p:nvPr/>
            </p:nvCxnSpPr>
            <p:spPr>
              <a:xfrm flipH="1">
                <a:off x="7807570" y="2671490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flipH="1">
                <a:off x="6740770" y="2012653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/>
              <p:cNvCxnSpPr/>
              <p:nvPr/>
            </p:nvCxnSpPr>
            <p:spPr>
              <a:xfrm flipH="1">
                <a:off x="7118253" y="222132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H="1">
                <a:off x="6020973" y="2221324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/>
              <p:nvPr/>
            </p:nvCxnSpPr>
            <p:spPr>
              <a:xfrm flipH="1">
                <a:off x="8006863" y="1914178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/>
              <p:nvPr/>
            </p:nvCxnSpPr>
            <p:spPr>
              <a:xfrm flipH="1">
                <a:off x="9047871" y="201265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/>
              <p:cNvCxnSpPr/>
              <p:nvPr/>
            </p:nvCxnSpPr>
            <p:spPr>
              <a:xfrm flipH="1">
                <a:off x="8904850" y="167268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/>
              <p:cNvCxnSpPr/>
              <p:nvPr/>
            </p:nvCxnSpPr>
            <p:spPr>
              <a:xfrm flipH="1">
                <a:off x="10002130" y="2247113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flipH="1">
                <a:off x="9859109" y="1907143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 flipH="1">
                <a:off x="9598857" y="2462819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Arrow Connector 185"/>
              <p:cNvCxnSpPr/>
              <p:nvPr/>
            </p:nvCxnSpPr>
            <p:spPr>
              <a:xfrm flipH="1">
                <a:off x="10663310" y="288049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/>
              <p:cNvCxnSpPr/>
              <p:nvPr/>
            </p:nvCxnSpPr>
            <p:spPr>
              <a:xfrm flipH="1">
                <a:off x="9165103" y="274866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/>
              <p:nvPr/>
            </p:nvCxnSpPr>
            <p:spPr>
              <a:xfrm flipH="1">
                <a:off x="7856807" y="163751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/>
              <p:nvPr/>
            </p:nvCxnSpPr>
            <p:spPr>
              <a:xfrm flipH="1">
                <a:off x="6963508" y="172426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/>
              <p:nvPr/>
            </p:nvCxnSpPr>
            <p:spPr>
              <a:xfrm flipH="1">
                <a:off x="6220266" y="1635165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/>
              <p:cNvCxnSpPr/>
              <p:nvPr/>
            </p:nvCxnSpPr>
            <p:spPr>
              <a:xfrm flipH="1">
                <a:off x="5760721" y="1897760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 flipH="1">
                <a:off x="6740770" y="266914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 flipH="1">
                <a:off x="5877952" y="270431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 flipH="1">
                <a:off x="5341035" y="2254148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/>
              <p:nvPr/>
            </p:nvCxnSpPr>
            <p:spPr>
              <a:xfrm flipH="1">
                <a:off x="5305866" y="162344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flipH="1">
                <a:off x="5019823" y="1850868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H="1">
                <a:off x="9859109" y="153434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 flipH="1">
                <a:off x="10663310" y="1672682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/>
              <p:nvPr/>
            </p:nvCxnSpPr>
            <p:spPr>
              <a:xfrm flipH="1">
                <a:off x="10616418" y="1998576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/>
              <p:nvPr/>
            </p:nvCxnSpPr>
            <p:spPr>
              <a:xfrm flipH="1">
                <a:off x="10616418" y="2462819"/>
                <a:ext cx="520504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9" name="Group 208"/>
          <p:cNvGrpSpPr/>
          <p:nvPr/>
        </p:nvGrpSpPr>
        <p:grpSpPr>
          <a:xfrm>
            <a:off x="5485057" y="5913122"/>
            <a:ext cx="5540077" cy="670564"/>
            <a:chOff x="5496027" y="5828712"/>
            <a:chExt cx="5540077" cy="670564"/>
          </a:xfrm>
        </p:grpSpPr>
        <p:grpSp>
          <p:nvGrpSpPr>
            <p:cNvPr id="206" name="Group 205"/>
            <p:cNvGrpSpPr/>
            <p:nvPr/>
          </p:nvGrpSpPr>
          <p:grpSpPr>
            <a:xfrm>
              <a:off x="5955323" y="5828712"/>
              <a:ext cx="5080781" cy="670564"/>
              <a:chOff x="5955323" y="5828712"/>
              <a:chExt cx="5080781" cy="670564"/>
            </a:xfrm>
          </p:grpSpPr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1036104" y="6056140"/>
                <a:ext cx="0" cy="29542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Group 204"/>
              <p:cNvGrpSpPr/>
              <p:nvPr/>
            </p:nvGrpSpPr>
            <p:grpSpPr>
              <a:xfrm>
                <a:off x="5955323" y="5828712"/>
                <a:ext cx="4921347" cy="670564"/>
                <a:chOff x="5955323" y="5828712"/>
                <a:chExt cx="4921347" cy="670564"/>
              </a:xfrm>
            </p:grpSpPr>
            <p:cxnSp>
              <p:nvCxnSpPr>
                <p:cNvPr id="92" name="Straight Arrow Connector 91"/>
                <p:cNvCxnSpPr/>
                <p:nvPr/>
              </p:nvCxnSpPr>
              <p:spPr>
                <a:xfrm flipV="1">
                  <a:off x="9141655" y="6203852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9336258" y="6203852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V="1">
                  <a:off x="9568374" y="605614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9798147" y="605614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Arrow Connector 99"/>
                <p:cNvCxnSpPr/>
                <p:nvPr/>
              </p:nvCxnSpPr>
              <p:spPr>
                <a:xfrm flipV="1">
                  <a:off x="10095914" y="605614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flipV="1">
                  <a:off x="10356166" y="602566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Arrow Connector 101"/>
                <p:cNvCxnSpPr/>
                <p:nvPr/>
              </p:nvCxnSpPr>
              <p:spPr>
                <a:xfrm flipV="1">
                  <a:off x="8900160" y="6173372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flipV="1">
                  <a:off x="10876670" y="602566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flipV="1">
                  <a:off x="10600006" y="602566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/>
                <p:nvPr/>
              </p:nvCxnSpPr>
              <p:spPr>
                <a:xfrm flipV="1">
                  <a:off x="8663353" y="6131169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flipV="1">
                  <a:off x="8421858" y="6100689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/>
                <p:nvPr/>
              </p:nvCxnSpPr>
              <p:spPr>
                <a:xfrm flipV="1">
                  <a:off x="8149882" y="605614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 flipV="1">
                  <a:off x="7908387" y="6025660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/>
                <p:nvPr/>
              </p:nvCxnSpPr>
              <p:spPr>
                <a:xfrm flipV="1">
                  <a:off x="7577796" y="5877948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Arrow Connector 113"/>
                <p:cNvCxnSpPr/>
                <p:nvPr/>
              </p:nvCxnSpPr>
              <p:spPr>
                <a:xfrm flipV="1">
                  <a:off x="7336301" y="5847468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 flipV="1">
                  <a:off x="7137008" y="5908428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Arrow Connector 115"/>
                <p:cNvCxnSpPr/>
                <p:nvPr/>
              </p:nvCxnSpPr>
              <p:spPr>
                <a:xfrm flipV="1">
                  <a:off x="6895513" y="5877948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/>
                <p:cNvCxnSpPr/>
                <p:nvPr/>
              </p:nvCxnSpPr>
              <p:spPr>
                <a:xfrm flipV="1">
                  <a:off x="6733735" y="5988145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 flipV="1">
                  <a:off x="6492240" y="5957665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Arrow Connector 118"/>
                <p:cNvCxnSpPr/>
                <p:nvPr/>
              </p:nvCxnSpPr>
              <p:spPr>
                <a:xfrm flipV="1">
                  <a:off x="6196818" y="5981111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/>
                <p:nvPr/>
              </p:nvCxnSpPr>
              <p:spPr>
                <a:xfrm flipV="1">
                  <a:off x="5955323" y="5950631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Arrow Connector 120"/>
                <p:cNvCxnSpPr/>
                <p:nvPr/>
              </p:nvCxnSpPr>
              <p:spPr>
                <a:xfrm flipV="1">
                  <a:off x="9277642" y="5908428"/>
                  <a:ext cx="58616" cy="23446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Arrow Connector 121"/>
                <p:cNvCxnSpPr/>
                <p:nvPr/>
              </p:nvCxnSpPr>
              <p:spPr>
                <a:xfrm flipV="1">
                  <a:off x="8998634" y="5880286"/>
                  <a:ext cx="0" cy="29542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Arrow Connector 122"/>
                <p:cNvCxnSpPr/>
                <p:nvPr/>
              </p:nvCxnSpPr>
              <p:spPr>
                <a:xfrm flipH="1" flipV="1">
                  <a:off x="8270630" y="5833401"/>
                  <a:ext cx="18756" cy="22273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 flipH="1" flipV="1">
                  <a:off x="8503918" y="5839261"/>
                  <a:ext cx="18756" cy="22273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/>
                <p:nvPr/>
              </p:nvCxnSpPr>
              <p:spPr>
                <a:xfrm flipH="1" flipV="1">
                  <a:off x="7998656" y="5828712"/>
                  <a:ext cx="18756" cy="222739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7" name="Straight Arrow Connector 206"/>
            <p:cNvCxnSpPr/>
            <p:nvPr/>
          </p:nvCxnSpPr>
          <p:spPr>
            <a:xfrm flipV="1">
              <a:off x="5756402" y="5920642"/>
              <a:ext cx="0" cy="2954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flipV="1">
              <a:off x="5496027" y="5833399"/>
              <a:ext cx="0" cy="2954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TextBox 211"/>
          <p:cNvSpPr txBox="1"/>
          <p:nvPr/>
        </p:nvSpPr>
        <p:spPr>
          <a:xfrm>
            <a:off x="2240279" y="4693919"/>
            <a:ext cx="274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সংলগ্ন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094043" y="1749788"/>
            <a:ext cx="2681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8386396" y="6023772"/>
            <a:ext cx="208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ছাড়ছে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1481 L 1.04167E-6 1.4814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-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16667E-7 -4.81481E-6 L -0.04167 -0.026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repeatCount="indefinite" accel="45000" decel="47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3.33333E-6 L -0.26823 -0.10046 C -0.32786 -0.12176 -0.36081 -0.15301 -0.36081 -0.18588 C -0.36081 -0.22314 -0.32786 -0.25301 -0.26823 -0.27407 L -6.25E-7 -0.37338 " pathEditMode="relative" rAng="0" ptsTypes="AAAAA">
                                      <p:cBhvr>
                                        <p:cTn id="14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-18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75E-6 -2.59259E-6 L 0.2431 0.08565 C 0.29843 0.10371 0.3306 0.13079 0.3306 0.15926 C 0.3306 0.19121 0.29843 0.2169 0.2431 0.23496 L 3.75E-6 0.32269 " pathEditMode="relative" rAng="0" ptsTypes="AAAAA">
                                      <p:cBhvr>
                                        <p:cTn id="16" dur="5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6809" y="4991207"/>
            <a:ext cx="48188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</a:rPr>
              <a:t>বায়ু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</a:rPr>
              <a:t>প্রবাহের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</a:rPr>
              <a:t>সৃষ্টি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70" y="672200"/>
            <a:ext cx="10770621" cy="44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5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21"/>
    </mc:Choice>
    <mc:Fallback xmlns="">
      <p:transition spd="slow" advTm="56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1793" y="2884851"/>
            <a:ext cx="76400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</a:rPr>
              <a:t>প্রশ্নোত্তর</a:t>
            </a:r>
            <a:r>
              <a:rPr lang="en-US" sz="6600" b="1" dirty="0" smtClean="0">
                <a:solidFill>
                  <a:srgbClr val="C00000"/>
                </a:solidFill>
                <a:latin typeface="SutonnyMJ" pitchFamily="2" charset="0"/>
              </a:rPr>
              <a:t> ও </a:t>
            </a:r>
            <a:r>
              <a:rPr lang="en-US" sz="6600" b="1" dirty="0" err="1" smtClean="0">
                <a:solidFill>
                  <a:srgbClr val="C00000"/>
                </a:solidFill>
                <a:latin typeface="SutonnyMJ" pitchFamily="2" charset="0"/>
              </a:rPr>
              <a:t>আলোচনা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20"/>
    </mc:Choice>
    <mc:Fallback xmlns="">
      <p:transition spd="slow" advTm="4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4388" y="2607277"/>
            <a:ext cx="100306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বিকেলে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4388" y="1406948"/>
            <a:ext cx="1033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8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45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4647" y="1550561"/>
            <a:ext cx="105108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ভূ-পৃষ্ঠের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002" y="2760148"/>
            <a:ext cx="3120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00417 -0.3148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7264" y="829846"/>
            <a:ext cx="10024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: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just"/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13.2.1)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৬.১.১)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066" y="1131716"/>
            <a:ext cx="7476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6147" y="2410614"/>
            <a:ext cx="953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AutoNum type="arabicParenR"/>
            </a:pP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 algn="just">
              <a:buAutoNum type="arabicParenR"/>
            </a:pP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29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5"/>
    </mc:Choice>
    <mc:Fallback xmlns="">
      <p:transition spd="slow" advTm="1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2253" y="1773090"/>
            <a:ext cx="104032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71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5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ইতিমধ্যে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................................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সাইক্লোন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b="1" dirty="0" smtClean="0">
                <a:solidFill>
                  <a:srgbClr val="0070C0"/>
                </a:solidFill>
                <a:latin typeface="SutonnyMJ" pitchFamily="2" charset="0"/>
              </a:rPr>
              <a:t>)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5400" b="1" dirty="0" smtClean="0">
                <a:solidFill>
                  <a:srgbClr val="C4215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14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9"/>
    </mc:Choice>
    <mc:Fallback xmlns="">
      <p:transition spd="slow" advTm="34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034" y="222068"/>
            <a:ext cx="5617029" cy="6492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314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0"/>
    </mc:Choice>
    <mc:Fallback xmlns="">
      <p:transition spd="slow" advTm="793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6" y="1096051"/>
            <a:ext cx="9575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60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466" y="2247593"/>
            <a:ext cx="9901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1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0"/>
    </mc:Choice>
    <mc:Fallback xmlns="">
      <p:transition spd="slow" advTm="79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21" y="1949829"/>
            <a:ext cx="1051637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pPr algn="just"/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উপাদানটি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5"/>
    </mc:Choice>
    <mc:Fallback xmlns="">
      <p:transition spd="slow" advTm="66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1" y="676410"/>
            <a:ext cx="10836865" cy="5528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6981" y="1702389"/>
            <a:ext cx="5280893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73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7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79268"/>
            <a:ext cx="10937966" cy="56072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6515" y="1942880"/>
            <a:ext cx="721486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 b="1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3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6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3"/>
    </mc:Choice>
    <mc:Fallback xmlns="">
      <p:transition spd="slow" advTm="7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10976"/>
            <a:ext cx="12696092" cy="4877573"/>
            <a:chOff x="0" y="1010976"/>
            <a:chExt cx="12696092" cy="48775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87" y="1010976"/>
              <a:ext cx="1682261" cy="213047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0" y="1918231"/>
              <a:ext cx="12696092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</a:p>
            <a:p>
              <a:pPr algn="ctr"/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রফিকুল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7200" b="1" dirty="0" smtClean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বিদ্যালয়ের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দক্ষিণ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চাঁদপুর-২ স.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 </a:t>
              </a:r>
              <a:r>
                <a:rPr lang="en-US" sz="48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60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6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০১৯১৪৬০৮৮২৬</a:t>
              </a:r>
              <a:endPara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415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1"/>
    </mc:Choice>
    <mc:Fallback xmlns="">
      <p:transition spd="slow" advTm="11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624" y="1795192"/>
            <a:ext cx="86164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6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5308" y="1973076"/>
            <a:ext cx="102148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just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গতকালের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2415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3"/>
    </mc:Choice>
    <mc:Fallback xmlns="">
      <p:transition spd="slow" advTm="13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503" y="2787134"/>
            <a:ext cx="7006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7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7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6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mpress_1603434792602_Project_10-23_HD 720pppp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1369" y="643344"/>
            <a:ext cx="10968448" cy="560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"/>
    </mc:Choice>
    <mc:Fallback xmlns="">
      <p:transition spd="slow" advTm="508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5088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36428" y="1990644"/>
            <a:ext cx="113687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পর্দায়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4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6"/>
    </mc:Choice>
    <mc:Fallback xmlns="">
      <p:transition spd="slow" advTm="13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3992</TotalTime>
  <Words>431</Words>
  <Application>Microsoft Office PowerPoint</Application>
  <PresentationFormat>Widescreen</PresentationFormat>
  <Paragraphs>57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SutonnyMJ</vt:lpstr>
      <vt:lpstr>1_Organic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261</cp:revision>
  <dcterms:created xsi:type="dcterms:W3CDTF">2019-07-23T16:18:58Z</dcterms:created>
  <dcterms:modified xsi:type="dcterms:W3CDTF">2020-10-24T04:50:47Z</dcterms:modified>
</cp:coreProperties>
</file>