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72" r:id="rId2"/>
  </p:sldMasterIdLst>
  <p:sldIdLst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2" r:id="rId11"/>
    <p:sldId id="362" r:id="rId12"/>
    <p:sldId id="393" r:id="rId13"/>
    <p:sldId id="394" r:id="rId14"/>
    <p:sldId id="334" r:id="rId15"/>
    <p:sldId id="378" r:id="rId16"/>
    <p:sldId id="379" r:id="rId17"/>
    <p:sldId id="355" r:id="rId18"/>
    <p:sldId id="382" r:id="rId19"/>
    <p:sldId id="395" r:id="rId20"/>
    <p:sldId id="346" r:id="rId21"/>
    <p:sldId id="391" r:id="rId22"/>
    <p:sldId id="381" r:id="rId23"/>
    <p:sldId id="396" r:id="rId24"/>
    <p:sldId id="347" r:id="rId25"/>
    <p:sldId id="35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8359"/>
    <a:srgbClr val="FFFF00"/>
    <a:srgbClr val="FFFF66"/>
    <a:srgbClr val="C4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2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9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5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5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7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18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87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3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21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8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74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95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83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44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7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5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7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9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8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3" y="957769"/>
            <a:ext cx="50936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চতুর্থ </a:t>
            </a: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</a:t>
            </a: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নম্বর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bn-BD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</a:endParaRPr>
          </a:p>
        </p:txBody>
      </p:sp>
      <p:cxnSp>
        <p:nvCxnSpPr>
          <p:cNvPr id="7" name="Straight Connector 6"/>
          <p:cNvCxnSpPr>
            <a:stCxn id="3" idx="0"/>
            <a:endCxn id="3" idx="0"/>
          </p:cNvCxnSpPr>
          <p:nvPr/>
        </p:nvCxnSpPr>
        <p:spPr>
          <a:xfrm>
            <a:off x="6078416" y="6703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03385" y="670335"/>
            <a:ext cx="10761784" cy="5484280"/>
            <a:chOff x="703385" y="670335"/>
            <a:chExt cx="10761784" cy="5484280"/>
          </a:xfrm>
        </p:grpSpPr>
        <p:sp>
          <p:nvSpPr>
            <p:cNvPr id="3" name="Rectangle 2"/>
            <p:cNvSpPr/>
            <p:nvPr/>
          </p:nvSpPr>
          <p:spPr>
            <a:xfrm>
              <a:off x="703385" y="670335"/>
              <a:ext cx="10750061" cy="5484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03385" y="4548555"/>
              <a:ext cx="10761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962304" y="670335"/>
              <a:ext cx="0" cy="38782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219092" y="1203989"/>
            <a:ext cx="561018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নম্বর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bn-BD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3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</a:t>
            </a:r>
            <a:endParaRPr lang="en-US" sz="36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094" y="4697253"/>
            <a:ext cx="10421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্যাং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: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............................................. .......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8620" y="2545440"/>
            <a:ext cx="91173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*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বাংলাদেশের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জলবায়ুর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কাঠামো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</a:rPr>
              <a:t>কীরুপ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785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5"/>
    </mc:Choice>
    <mc:Fallback xmlns="">
      <p:transition spd="slow" advTm="13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665" y="1336607"/>
            <a:ext cx="1033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174" y="2666113"/>
            <a:ext cx="10607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6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7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5949" y="2520687"/>
            <a:ext cx="9830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8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6"/>
    </mc:Choice>
    <mc:Fallback xmlns="">
      <p:transition spd="slow" advTm="4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65865" y="581028"/>
            <a:ext cx="7611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85" y="1502869"/>
            <a:ext cx="5156538" cy="356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605" y="1502869"/>
            <a:ext cx="4973549" cy="3561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3496" y="5216769"/>
            <a:ext cx="2687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6788" y="5216768"/>
            <a:ext cx="2687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3496" y="5216769"/>
            <a:ext cx="2687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680" y="5111261"/>
            <a:ext cx="2687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98" y="1502869"/>
            <a:ext cx="5215155" cy="356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122" y="1502869"/>
            <a:ext cx="5168263" cy="3561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65865" y="581028"/>
            <a:ext cx="7611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3496" y="5216769"/>
            <a:ext cx="2687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3680" y="5099538"/>
            <a:ext cx="2687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51" y="1502869"/>
            <a:ext cx="5159017" cy="356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432" y="1502869"/>
            <a:ext cx="5247781" cy="3561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65865" y="581028"/>
            <a:ext cx="7611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5867" y="1092016"/>
            <a:ext cx="5973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জলবায়ু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</a:rPr>
              <a:t>কাঠামো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9090" y="524807"/>
            <a:ext cx="241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u="sng" dirty="0" err="1" smtClean="0">
                <a:solidFill>
                  <a:srgbClr val="00B050"/>
                </a:solidFill>
                <a:latin typeface="SutonnyMJ" pitchFamily="2" charset="0"/>
              </a:rPr>
              <a:t>আলোচনা</a:t>
            </a:r>
            <a:endParaRPr lang="en-US" sz="4000" u="sng" dirty="0" smtClean="0">
              <a:solidFill>
                <a:srgbClr val="00B050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87" y="1861457"/>
            <a:ext cx="10455879" cy="4117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6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974" y="1080293"/>
            <a:ext cx="8440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u="sng" dirty="0" err="1" smtClean="0">
                <a:solidFill>
                  <a:srgbClr val="C00000"/>
                </a:solidFill>
                <a:latin typeface="SutonnyMJ" pitchFamily="2" charset="0"/>
              </a:rPr>
              <a:t>DËi</a:t>
            </a:r>
            <a:r>
              <a:rPr lang="en-US" sz="4400" u="sng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u="sng" dirty="0" smtClean="0">
                <a:solidFill>
                  <a:srgbClr val="C00000"/>
                </a:solidFill>
                <a:latin typeface="SutonnyMJ" pitchFamily="2" charset="0"/>
              </a:rPr>
              <a:t>†</a:t>
            </a:r>
            <a:r>
              <a:rPr lang="en-US" sz="4400" u="sng" dirty="0" err="1" smtClean="0">
                <a:solidFill>
                  <a:srgbClr val="C00000"/>
                </a:solidFill>
                <a:latin typeface="SutonnyMJ" pitchFamily="2" charset="0"/>
              </a:rPr>
              <a:t>Mvjv‡a©i</a:t>
            </a:r>
            <a:r>
              <a:rPr lang="en-US" sz="4400" u="sng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SutonnyMJ" pitchFamily="2" charset="0"/>
              </a:rPr>
              <a:t>Ab¨vb</a:t>
            </a:r>
            <a:r>
              <a:rPr lang="en-US" sz="4400" u="sng" dirty="0" smtClean="0">
                <a:solidFill>
                  <a:srgbClr val="C00000"/>
                </a:solidFill>
                <a:latin typeface="SutonnyMJ" pitchFamily="2" charset="0"/>
              </a:rPr>
              <a:t>¨ †`‡</a:t>
            </a:r>
            <a:r>
              <a:rPr lang="en-US" sz="4400" u="sng" dirty="0" err="1" smtClean="0">
                <a:solidFill>
                  <a:srgbClr val="C00000"/>
                </a:solidFill>
                <a:latin typeface="SutonnyMJ" pitchFamily="2" charset="0"/>
              </a:rPr>
              <a:t>ki</a:t>
            </a:r>
            <a:r>
              <a:rPr lang="en-US" sz="4400" u="sng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SutonnyMJ" pitchFamily="2" charset="0"/>
              </a:rPr>
              <a:t>Rjevqy</a:t>
            </a:r>
            <a:r>
              <a:rPr lang="en-US" sz="4400" u="sng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SutonnyMJ" pitchFamily="2" charset="0"/>
              </a:rPr>
              <a:t>KvVv‡gv</a:t>
            </a:r>
            <a:r>
              <a:rPr lang="en-US" sz="4400" u="sng" dirty="0" smtClean="0">
                <a:solidFill>
                  <a:srgbClr val="C00000"/>
                </a:solidFill>
                <a:latin typeface="SutonnyMJ" pitchFamily="2" charset="0"/>
              </a:rPr>
              <a:t>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34" y="2203937"/>
            <a:ext cx="10568195" cy="3751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2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2253" y="1773090"/>
            <a:ext cx="104032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৭৭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্যাংশ</a:t>
            </a: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4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9"/>
    </mc:Choice>
    <mc:Fallback xmlns="">
      <p:transition spd="slow" advTm="3499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1336" y="1597690"/>
            <a:ext cx="104127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†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Zvgiv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†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Zvgv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‡`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i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weÁvb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eB‡qi</a:t>
            </a:r>
            <a:r>
              <a:rPr lang="en-US" sz="5400" b="1" dirty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7৭ 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c„ôv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SutonnyMJ" pitchFamily="2" charset="0"/>
              </a:rPr>
              <a:t>(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 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r>
              <a:rPr lang="en-US" sz="5400" b="1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fv‡jv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SutonnyMJ" pitchFamily="2" charset="0"/>
              </a:rPr>
              <a:t>K‡i</a:t>
            </a:r>
            <a:r>
              <a:rPr lang="en-US" sz="5400" b="1" dirty="0" smtClean="0">
                <a:solidFill>
                  <a:srgbClr val="C42154"/>
                </a:solidFill>
                <a:latin typeface="SutonnyMJ" pitchFamily="2" charset="0"/>
              </a:rPr>
              <a:t> co|</a:t>
            </a:r>
            <a:endParaRPr lang="en-US" sz="5400" b="1" dirty="0" smtClean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4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9"/>
    </mc:Choice>
    <mc:Fallback xmlns="">
      <p:transition spd="slow" advTm="34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602" y="1640376"/>
            <a:ext cx="10064152" cy="303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:</a:t>
            </a:r>
            <a:endParaRPr lang="en-US" sz="66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just"/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১৩.৪.১)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24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10" y="106814"/>
            <a:ext cx="4493034" cy="6622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5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9"/>
    </mc:Choice>
    <mc:Fallback xmlns="">
      <p:transition spd="slow" advTm="3499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48939" y="6710714"/>
            <a:ext cx="1168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97760" y="951889"/>
            <a:ext cx="2703092" cy="5494941"/>
            <a:chOff x="93926" y="938942"/>
            <a:chExt cx="2703092" cy="5494941"/>
          </a:xfrm>
        </p:grpSpPr>
        <p:sp>
          <p:nvSpPr>
            <p:cNvPr id="36" name="TextBox 35"/>
            <p:cNvSpPr txBox="1"/>
            <p:nvPr/>
          </p:nvSpPr>
          <p:spPr>
            <a:xfrm>
              <a:off x="332142" y="4240092"/>
              <a:ext cx="1872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হেমন্ত</a:t>
              </a:r>
              <a:r>
                <a:rPr lang="en-US" sz="3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ঋতু</a:t>
              </a:r>
              <a:endPara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9536" y="1848235"/>
              <a:ext cx="23174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গ্রীষ্ম</a:t>
              </a:r>
              <a:r>
                <a:rPr lang="en-US" sz="3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ঋতু</a:t>
              </a:r>
              <a:endPara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644" y="3497542"/>
              <a:ext cx="1823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</a:t>
              </a:r>
              <a:r>
                <a:rPr lang="en-US" sz="3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ঋতু</a:t>
              </a:r>
              <a:endPara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3926" y="938942"/>
              <a:ext cx="18942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ঋতু</a:t>
              </a:r>
              <a:endPara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720" y="2682721"/>
              <a:ext cx="2008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বর্ষা</a:t>
              </a:r>
              <a:r>
                <a:rPr lang="en-US" sz="3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ঋতু</a:t>
              </a:r>
              <a:endPara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5720" y="5787552"/>
              <a:ext cx="2276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বসন্ত</a:t>
              </a:r>
              <a:r>
                <a:rPr lang="en-US" sz="3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ঋতু</a:t>
              </a:r>
              <a:endPara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234620" y="1068073"/>
            <a:ext cx="189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154912" y="1787810"/>
            <a:ext cx="8484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154912" y="2603886"/>
            <a:ext cx="5641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54912" y="3419962"/>
            <a:ext cx="5795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154912" y="4236038"/>
            <a:ext cx="8112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154912" y="5868192"/>
            <a:ext cx="9668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945" y="971791"/>
            <a:ext cx="11684346" cy="5738923"/>
            <a:chOff x="363287" y="904152"/>
            <a:chExt cx="11684346" cy="5690553"/>
          </a:xfrm>
        </p:grpSpPr>
        <p:grpSp>
          <p:nvGrpSpPr>
            <p:cNvPr id="77" name="Group 76"/>
            <p:cNvGrpSpPr/>
            <p:nvPr/>
          </p:nvGrpSpPr>
          <p:grpSpPr>
            <a:xfrm>
              <a:off x="363287" y="904152"/>
              <a:ext cx="11684346" cy="5690553"/>
              <a:chOff x="351564" y="2162468"/>
              <a:chExt cx="11519765" cy="4429367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351565" y="2162468"/>
                <a:ext cx="11519764" cy="1174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51564" y="2780427"/>
                <a:ext cx="1149631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51564" y="4055402"/>
                <a:ext cx="1149631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51564" y="4658974"/>
                <a:ext cx="11496319" cy="5201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377691" y="2174215"/>
                <a:ext cx="0" cy="440754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1871329" y="2162468"/>
                <a:ext cx="0" cy="441929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77691" y="3446482"/>
                <a:ext cx="114701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2151848" y="2174215"/>
                <a:ext cx="10342" cy="44176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63415" y="5884984"/>
                <a:ext cx="11484468" cy="6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399088" y="4923956"/>
              <a:ext cx="11648545" cy="84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87213" y="5045165"/>
            <a:ext cx="161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</a:rPr>
              <a:t>শীত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</a:rPr>
              <a:t>ঋতু</a:t>
            </a:r>
            <a:endParaRPr lang="en-US" sz="3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54912" y="5052114"/>
            <a:ext cx="8112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59377" y="138694"/>
            <a:ext cx="82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দলীয়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কাজে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: </a:t>
            </a:r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wb‡Pi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QKwU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খাতায়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এঁকে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c~iY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Ki</a:t>
            </a:r>
            <a:endParaRPr lang="en-US" sz="4000" b="1" u="sng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7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15"/>
    </mc:Choice>
    <mc:Fallback xmlns="">
      <p:transition spd="slow" advTm="148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2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598" y="1617449"/>
            <a:ext cx="957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4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592" y="2738621"/>
            <a:ext cx="9993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গোলার্ধের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কাঠমো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9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50"/>
    </mc:Choice>
    <mc:Fallback xmlns="">
      <p:transition spd="slow" advTm="79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79982" y="1253656"/>
            <a:ext cx="509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125123" y="3227379"/>
            <a:ext cx="9774292" cy="1612152"/>
            <a:chOff x="896517" y="2034021"/>
            <a:chExt cx="9774292" cy="1672667"/>
          </a:xfrm>
        </p:grpSpPr>
        <p:grpSp>
          <p:nvGrpSpPr>
            <p:cNvPr id="18" name="Group 17"/>
            <p:cNvGrpSpPr/>
            <p:nvPr/>
          </p:nvGrpSpPr>
          <p:grpSpPr>
            <a:xfrm>
              <a:off x="896517" y="2047774"/>
              <a:ext cx="9774292" cy="1658914"/>
              <a:chOff x="248939" y="984738"/>
              <a:chExt cx="11685704" cy="248537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48939" y="984738"/>
                <a:ext cx="11685704" cy="2485370"/>
                <a:chOff x="351564" y="2162468"/>
                <a:chExt cx="11521104" cy="1918237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352904" y="2174214"/>
                  <a:ext cx="11519764" cy="1174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351564" y="2793982"/>
                  <a:ext cx="1149631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351564" y="4055402"/>
                  <a:ext cx="1149631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77691" y="2174215"/>
                  <a:ext cx="0" cy="189293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871329" y="2162468"/>
                  <a:ext cx="0" cy="1904682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77691" y="3446482"/>
                  <a:ext cx="1147019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2725220" y="2793982"/>
                  <a:ext cx="1" cy="128672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7328982" y="1781907"/>
                <a:ext cx="0" cy="16706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3559253" y="2034021"/>
              <a:ext cx="3894015" cy="6067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32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জলবায়ু</a:t>
              </a:r>
              <a:r>
                <a:rPr lang="en-US" sz="32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কাঠামো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5656" y="2573429"/>
              <a:ext cx="1468672" cy="6067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ঋতুর</a:t>
              </a:r>
              <a:r>
                <a:rPr lang="en-US" sz="32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78011" y="2551548"/>
              <a:ext cx="1620957" cy="6067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মাসের</a:t>
              </a:r>
              <a:r>
                <a:rPr lang="en-US" sz="32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96682" y="2563270"/>
              <a:ext cx="1080745" cy="6067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009798" y="2338694"/>
            <a:ext cx="6622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05"/>
    </mc:Choice>
    <mc:Fallback xmlns="">
      <p:transition spd="slow" advTm="66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4" y="646601"/>
            <a:ext cx="10817104" cy="5531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981" y="1702389"/>
            <a:ext cx="528089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73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0" y="644769"/>
            <a:ext cx="10785517" cy="5521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238" y="2130448"/>
            <a:ext cx="721486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"/>
    </mc:Choice>
    <mc:Fallback xmlns="">
      <p:transition spd="slow" advTm="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10976"/>
            <a:ext cx="12696092" cy="4877573"/>
            <a:chOff x="0" y="1010976"/>
            <a:chExt cx="12696092" cy="48775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887" y="1010976"/>
              <a:ext cx="1682261" cy="213047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0" y="1918231"/>
              <a:ext cx="1269609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72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</a:p>
            <a:p>
              <a:pPr algn="ctr"/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রফিকুল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বিদ্যালয়ের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দক্ষিণ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চাঁদপুর-২ স.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6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6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০১৯১৪৬০৮৮২৬</a:t>
              </a:r>
              <a:endPara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"/>
    </mc:Choice>
    <mc:Fallback xmlns="">
      <p:transition spd="slow" advTm="1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624" y="1795192"/>
            <a:ext cx="86164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6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6693" y="1527599"/>
            <a:ext cx="102148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ঋতুগুলো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3"/>
    </mc:Choice>
    <mc:Fallback xmlns="">
      <p:transition spd="slow" advTm="13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503" y="2787134"/>
            <a:ext cx="7006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press_1603473969116_compress_1603473916561_compress_1603473805781_Project_07-09_HD 72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8214" y="679205"/>
            <a:ext cx="10879017" cy="54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"/>
    </mc:Choice>
    <mc:Fallback xmlns="">
      <p:transition spd="slow" advTm="50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5088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560" y="3038924"/>
            <a:ext cx="109582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4722" y="3085090"/>
            <a:ext cx="9077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বালাদেশের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06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5"/>
    </mc:Choice>
    <mc:Fallback xmlns="">
      <p:transition spd="slow" advTm="13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0898 -0.196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6|1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2841</TotalTime>
  <Words>335</Words>
  <Application>Microsoft Office PowerPoint</Application>
  <PresentationFormat>Widescreen</PresentationFormat>
  <Paragraphs>67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NikoshBAN</vt:lpstr>
      <vt:lpstr>SutonnyMJ</vt:lpstr>
      <vt:lpstr>1_Organic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289</cp:revision>
  <dcterms:created xsi:type="dcterms:W3CDTF">2019-07-23T16:18:58Z</dcterms:created>
  <dcterms:modified xsi:type="dcterms:W3CDTF">2020-10-24T04:48:17Z</dcterms:modified>
</cp:coreProperties>
</file>