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60" r:id="rId6"/>
    <p:sldId id="261" r:id="rId7"/>
    <p:sldId id="276" r:id="rId8"/>
    <p:sldId id="262" r:id="rId9"/>
    <p:sldId id="264" r:id="rId10"/>
    <p:sldId id="273" r:id="rId11"/>
    <p:sldId id="274" r:id="rId12"/>
    <p:sldId id="266" r:id="rId13"/>
    <p:sldId id="277" r:id="rId14"/>
    <p:sldId id="267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raj master" userId="7d880e2b3b4484e1" providerId="LiveId" clId="{300501BD-9147-4F2D-B192-19D5CDD42F4B}"/>
    <pc:docChg chg="custSel addSld modSld">
      <pc:chgData name="siraj master" userId="7d880e2b3b4484e1" providerId="LiveId" clId="{300501BD-9147-4F2D-B192-19D5CDD42F4B}" dt="2020-03-31T19:17:43.966" v="4" actId="1076"/>
      <pc:docMkLst>
        <pc:docMk/>
      </pc:docMkLst>
      <pc:sldChg chg="addSp delSp modSp add modAnim">
        <pc:chgData name="siraj master" userId="7d880e2b3b4484e1" providerId="LiveId" clId="{300501BD-9147-4F2D-B192-19D5CDD42F4B}" dt="2020-03-31T19:17:43.966" v="4" actId="1076"/>
        <pc:sldMkLst>
          <pc:docMk/>
          <pc:sldMk cId="3388846132" sldId="256"/>
        </pc:sldMkLst>
        <pc:spChg chg="del">
          <ac:chgData name="siraj master" userId="7d880e2b3b4484e1" providerId="LiveId" clId="{300501BD-9147-4F2D-B192-19D5CDD42F4B}" dt="2020-03-31T19:16:11.702" v="1" actId="478"/>
          <ac:spMkLst>
            <pc:docMk/>
            <pc:sldMk cId="3388846132" sldId="256"/>
            <ac:spMk id="2" creationId="{BBBEB6E1-7615-41C1-ACA7-91F84DB1D715}"/>
          </ac:spMkLst>
        </pc:spChg>
        <pc:spChg chg="del">
          <ac:chgData name="siraj master" userId="7d880e2b3b4484e1" providerId="LiveId" clId="{300501BD-9147-4F2D-B192-19D5CDD42F4B}" dt="2020-03-31T19:16:13.545" v="2" actId="478"/>
          <ac:spMkLst>
            <pc:docMk/>
            <pc:sldMk cId="3388846132" sldId="256"/>
            <ac:spMk id="3" creationId="{C429F599-7ABA-4F0E-B1F3-57A1422D07A6}"/>
          </ac:spMkLst>
        </pc:spChg>
        <pc:spChg chg="add">
          <ac:chgData name="siraj master" userId="7d880e2b3b4484e1" providerId="LiveId" clId="{300501BD-9147-4F2D-B192-19D5CDD42F4B}" dt="2020-03-31T19:17:36.841" v="3"/>
          <ac:spMkLst>
            <pc:docMk/>
            <pc:sldMk cId="3388846132" sldId="256"/>
            <ac:spMk id="5" creationId="{2998E1CC-E658-473B-AA37-C45A53B8B975}"/>
          </ac:spMkLst>
        </pc:spChg>
        <pc:spChg chg="add">
          <ac:chgData name="siraj master" userId="7d880e2b3b4484e1" providerId="LiveId" clId="{300501BD-9147-4F2D-B192-19D5CDD42F4B}" dt="2020-03-31T19:17:36.841" v="3"/>
          <ac:spMkLst>
            <pc:docMk/>
            <pc:sldMk cId="3388846132" sldId="256"/>
            <ac:spMk id="9" creationId="{A17E9AAE-BFB9-452B-AA67-06ED56589FEE}"/>
          </ac:spMkLst>
        </pc:spChg>
        <pc:spChg chg="add mod">
          <ac:chgData name="siraj master" userId="7d880e2b3b4484e1" providerId="LiveId" clId="{300501BD-9147-4F2D-B192-19D5CDD42F4B}" dt="2020-03-31T19:17:43.966" v="4" actId="1076"/>
          <ac:spMkLst>
            <pc:docMk/>
            <pc:sldMk cId="3388846132" sldId="256"/>
            <ac:spMk id="10" creationId="{1F8BA661-67AD-4EA7-A0B1-BE8A07561D2D}"/>
          </ac:spMkLst>
        </pc:spChg>
        <pc:picChg chg="add">
          <ac:chgData name="siraj master" userId="7d880e2b3b4484e1" providerId="LiveId" clId="{300501BD-9147-4F2D-B192-19D5CDD42F4B}" dt="2020-03-31T19:17:36.841" v="3"/>
          <ac:picMkLst>
            <pc:docMk/>
            <pc:sldMk cId="3388846132" sldId="256"/>
            <ac:picMk id="4" creationId="{AB2819BF-B671-402F-AAE4-F0A2D03C11B8}"/>
          </ac:picMkLst>
        </pc:picChg>
        <pc:picChg chg="add">
          <ac:chgData name="siraj master" userId="7d880e2b3b4484e1" providerId="LiveId" clId="{300501BD-9147-4F2D-B192-19D5CDD42F4B}" dt="2020-03-31T19:17:36.841" v="3"/>
          <ac:picMkLst>
            <pc:docMk/>
            <pc:sldMk cId="3388846132" sldId="256"/>
            <ac:picMk id="6" creationId="{F5502A33-8D56-4AA7-9926-2785B762564E}"/>
          </ac:picMkLst>
        </pc:picChg>
        <pc:picChg chg="add">
          <ac:chgData name="siraj master" userId="7d880e2b3b4484e1" providerId="LiveId" clId="{300501BD-9147-4F2D-B192-19D5CDD42F4B}" dt="2020-03-31T19:17:36.841" v="3"/>
          <ac:picMkLst>
            <pc:docMk/>
            <pc:sldMk cId="3388846132" sldId="256"/>
            <ac:picMk id="7" creationId="{8B7CEE9A-E1DC-405A-85DA-88D774F30E3D}"/>
          </ac:picMkLst>
        </pc:picChg>
        <pc:picChg chg="add">
          <ac:chgData name="siraj master" userId="7d880e2b3b4484e1" providerId="LiveId" clId="{300501BD-9147-4F2D-B192-19D5CDD42F4B}" dt="2020-03-31T19:17:36.841" v="3"/>
          <ac:picMkLst>
            <pc:docMk/>
            <pc:sldMk cId="3388846132" sldId="256"/>
            <ac:picMk id="8" creationId="{AE031016-5F54-45F7-B5AF-F38BAB73FDD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D762D-32FF-4813-A618-DC71DEE1C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205B00-4B64-4CCE-BD1F-FAE0B2CA2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5C10B-0930-49A7-B3CF-274865B6F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1FAF-041F-4434-89AB-EE8CD8C91136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36A8E-0BE0-4671-95E4-A50DF146E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72A05-1CB8-4E52-92CB-F34D7EE0A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4E76-1445-4EB9-9982-BB301BAA2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3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7A68C-1568-45BC-BA46-DF4E914E2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0AC3CC-5D7E-4B12-AA09-1CB3CAE00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E7E99-F268-4EA9-A822-D464D9893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1FAF-041F-4434-89AB-EE8CD8C91136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29D1B-ABA0-4ABB-A6A2-1BF962D15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817AE-1950-4C04-96C7-55C6B8D98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4E76-1445-4EB9-9982-BB301BAA2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4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877009-8F9C-4328-832D-8030EBC035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81E94B-CD9D-472D-8C9F-7456706E6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057B8-C062-43BB-B2E5-1EB9B4DD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1FAF-041F-4434-89AB-EE8CD8C91136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94F3B-69AE-44D1-8E23-E079D3CEE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99CE1-7389-43B5-BBFA-CBD8009FE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4E76-1445-4EB9-9982-BB301BAA2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98BDA-0FD8-42B9-84A7-6657FB6F4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2D1B6-8116-4291-B6FD-ED89BEECC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B4995-B071-4D78-AFCC-38EBA0A29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1FAF-041F-4434-89AB-EE8CD8C91136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9F391-1309-4FCA-8090-D5455559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E5F9C-5963-4648-9099-DD33D273C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4E76-1445-4EB9-9982-BB301BAA2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5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F670B-CFBC-4BFA-A879-94E75A39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15082-102F-4071-B2BB-4E254FEAE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D7CAA-C305-4A3B-BDC5-04B246427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1FAF-041F-4434-89AB-EE8CD8C91136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9DB90-61B5-453F-AF97-2E2411423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37125-8C8F-4BBB-8894-890F4FA05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4E76-1445-4EB9-9982-BB301BAA2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4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1E78E-9D52-41A8-8950-6FF5DAE17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178C1-C3C1-4697-BF02-83C6C18DE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30FFF1-73E8-4885-92FF-45A1E43B2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8FC67-8D0F-4A04-BD22-A1E94975B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1FAF-041F-4434-89AB-EE8CD8C91136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63AA5-B4F5-442B-9080-013FF994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6BCFA-CFA9-43EB-AFC8-B5A66B4B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4E76-1445-4EB9-9982-BB301BAA2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79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1585D-2494-4B1F-83E0-FD6DDCF7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DFE8E-3C63-4E22-99B1-37439BCDF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F070F-5C9C-438E-B9DC-FF7F2E737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9FC414-BCC0-459A-8003-AA0472581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F17566-7B35-4E1A-BCCF-6B347E768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62C16-298A-4202-BF0F-051A10EF3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1FAF-041F-4434-89AB-EE8CD8C91136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398B77-D692-4A0F-997D-AB8CF85BF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521137-FC17-427E-923E-784269F77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4E76-1445-4EB9-9982-BB301BAA2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91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A4DE5-9F7C-43B3-B38E-005ADD908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58192E-6A4C-4374-A60B-7DED2DBEB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1FAF-041F-4434-89AB-EE8CD8C91136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9F23D3-8F25-46D9-AEDF-C559471DC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ADE3B-BBA5-4C71-8823-006CE6C0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4E76-1445-4EB9-9982-BB301BAA2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7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0BF1B3-186D-44F2-8EB3-DBB6A3398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1FAF-041F-4434-89AB-EE8CD8C91136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C5578B-0070-480D-97BD-F4069832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05876-2FFC-41C2-A09E-3E56E3033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4E76-1445-4EB9-9982-BB301BAA2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2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F54BF-8FE7-4235-94C4-171EA56A4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05FA0-9118-47D6-99C7-09C74D68B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C6028F-B4FA-4712-8BF3-6E33B7FEF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62DA95-8B72-416F-AFBD-11A61589F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1FAF-041F-4434-89AB-EE8CD8C91136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87FBD-BF87-4BBD-AA38-CE54F5644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37C46-781F-4B79-B93A-98F78D607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4E76-1445-4EB9-9982-BB301BAA2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1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32E3-3FAE-47FD-BB11-344CD5D7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D4023D-7405-4DD5-81C3-B0BCB46042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21B35F-D478-495C-9552-643AC788A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8297B-4012-4407-96B1-89B6F1A9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1FAF-041F-4434-89AB-EE8CD8C91136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1AAE7-25E3-454C-B15A-CDD6449A7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4333E-D7AD-494B-A9C9-62EA91863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4E76-1445-4EB9-9982-BB301BAA2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1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B79BF-A8D8-4E88-9B49-DB9765876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3256A-BF1C-400D-886E-3731C8D84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2886C-3E8A-4539-B143-CD38C107F3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1FAF-041F-4434-89AB-EE8CD8C91136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343C0-1A86-4B27-9125-DCF6E4F83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AB545-E7D1-4DCF-A603-586EBE6FF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14E76-1445-4EB9-9982-BB301BAA2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5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8.jpeg"/><Relationship Id="rId7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0.jpeg"/><Relationship Id="rId7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4.png"/><Relationship Id="rId4" Type="http://schemas.openxmlformats.org/officeDocument/2006/relationships/image" Target="../media/image10.jpe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6.jpeg"/><Relationship Id="rId10" Type="http://schemas.openxmlformats.org/officeDocument/2006/relationships/image" Target="../media/image4.png"/><Relationship Id="rId4" Type="http://schemas.openxmlformats.org/officeDocument/2006/relationships/image" Target="../media/image15.jpe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98E1CC-E658-473B-AA37-C45A53B8B975}"/>
              </a:ext>
            </a:extLst>
          </p:cNvPr>
          <p:cNvSpPr/>
          <p:nvPr/>
        </p:nvSpPr>
        <p:spPr>
          <a:xfrm>
            <a:off x="591672" y="688315"/>
            <a:ext cx="10901082" cy="2279561"/>
          </a:xfrm>
          <a:prstGeom prst="rect">
            <a:avLst/>
          </a:prstGeom>
          <a:noFill/>
        </p:spPr>
        <p:txBody>
          <a:bodyPr wrap="square" lIns="68580" tIns="34290" rIns="68580" bIns="34290" numCol="1">
            <a:prstTxWarp prst="textDeflateBottom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5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মাল্টিমিডিয়া </a:t>
            </a:r>
            <a:r>
              <a:rPr lang="bn-BD" sz="405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ক্লাশে</a:t>
            </a:r>
            <a:r>
              <a:rPr lang="bn-BD" sz="405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bn-BD" sz="405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সবাইকে</a:t>
            </a:r>
            <a:r>
              <a:rPr lang="bn-BD" sz="405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bn-BD" sz="405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স্বাগতম</a:t>
            </a:r>
            <a:r>
              <a:rPr lang="bn-BD" sz="405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405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Content Placeholder 5" descr="flower030.gif">
            <a:extLst>
              <a:ext uri="{FF2B5EF4-FFF2-40B4-BE49-F238E27FC236}">
                <a16:creationId xmlns:a16="http://schemas.microsoft.com/office/drawing/2014/main" id="{F5502A33-8D56-4AA7-9926-2785B7625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24" y="2672146"/>
            <a:ext cx="4386162" cy="3635730"/>
          </a:xfrm>
          <a:prstGeom prst="rect">
            <a:avLst/>
          </a:prstGeom>
        </p:spPr>
      </p:pic>
      <p:pic>
        <p:nvPicPr>
          <p:cNvPr id="7" name="Content Placeholder 5" descr="flower030.gif">
            <a:extLst>
              <a:ext uri="{FF2B5EF4-FFF2-40B4-BE49-F238E27FC236}">
                <a16:creationId xmlns:a16="http://schemas.microsoft.com/office/drawing/2014/main" id="{8B7CEE9A-E1DC-405A-85DA-88D774F30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905" y="2672146"/>
            <a:ext cx="4433632" cy="36750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17E9AAE-BFB9-452B-AA67-06ED56589FEE}"/>
              </a:ext>
            </a:extLst>
          </p:cNvPr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1F8BA661-67AD-4EA7-A0B1-BE8A07561D2D}"/>
              </a:ext>
            </a:extLst>
          </p:cNvPr>
          <p:cNvSpPr/>
          <p:nvPr/>
        </p:nvSpPr>
        <p:spPr>
          <a:xfrm>
            <a:off x="-8965" y="20171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61A2DC-E614-48EA-A223-1ECA0BDB7D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756" y="6051494"/>
            <a:ext cx="433137" cy="433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A17484-C4FA-4260-B742-9869670946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9" y="6051494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38884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FA9771-239F-4EBC-AFC0-27F9EEFE4960}"/>
              </a:ext>
            </a:extLst>
          </p:cNvPr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5A4BF800-3924-488A-B1FE-3152CD46EE1D}"/>
              </a:ext>
            </a:extLst>
          </p:cNvPr>
          <p:cNvSpPr/>
          <p:nvPr/>
        </p:nvSpPr>
        <p:spPr>
          <a:xfrm>
            <a:off x="-8965" y="20171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FF8F5C-574C-4656-9915-BA59B69D745A}"/>
              </a:ext>
            </a:extLst>
          </p:cNvPr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9A070FF5-920E-45D0-82B9-EEDF9D92962C}"/>
              </a:ext>
            </a:extLst>
          </p:cNvPr>
          <p:cNvSpPr/>
          <p:nvPr/>
        </p:nvSpPr>
        <p:spPr>
          <a:xfrm>
            <a:off x="-8965" y="20171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9F2CA9-F792-4462-A396-D4AB4C92A4FE}"/>
              </a:ext>
            </a:extLst>
          </p:cNvPr>
          <p:cNvSpPr txBox="1"/>
          <p:nvPr/>
        </p:nvSpPr>
        <p:spPr>
          <a:xfrm>
            <a:off x="1900803" y="407956"/>
            <a:ext cx="8347587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E19709F-3E1E-4BDF-BB58-14C50E686E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6" r="18126"/>
          <a:stretch/>
        </p:blipFill>
        <p:spPr>
          <a:xfrm>
            <a:off x="1493460" y="1238953"/>
            <a:ext cx="3742217" cy="1734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7B9727-F266-416A-AB96-80A54154C1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 t="13644" b="1602"/>
          <a:stretch/>
        </p:blipFill>
        <p:spPr>
          <a:xfrm>
            <a:off x="7500194" y="3162549"/>
            <a:ext cx="3522777" cy="1834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C:\Users\ATAUR\Desktop\gari.jpg">
            <a:extLst>
              <a:ext uri="{FF2B5EF4-FFF2-40B4-BE49-F238E27FC236}">
                <a16:creationId xmlns:a16="http://schemas.microsoft.com/office/drawing/2014/main" id="{CFBC833A-48AB-4B96-9A51-5DFDC1F25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1096" y="1216896"/>
            <a:ext cx="3501875" cy="1659040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</p:pic>
      <p:pic>
        <p:nvPicPr>
          <p:cNvPr id="19" name="Picture 18" descr="MTC_orange_line_bus.jpg">
            <a:extLst>
              <a:ext uri="{FF2B5EF4-FFF2-40B4-BE49-F238E27FC236}">
                <a16:creationId xmlns:a16="http://schemas.microsoft.com/office/drawing/2014/main" id="{8EC9B7BA-5089-42EB-9835-B2ACC4BFF01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2075" t="3855"/>
          <a:stretch>
            <a:fillRect/>
          </a:stretch>
        </p:blipFill>
        <p:spPr>
          <a:xfrm>
            <a:off x="1493460" y="3262494"/>
            <a:ext cx="3742217" cy="17344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92D050"/>
            </a:solidFill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CCB466-20AA-4E3E-9872-C4F1348FCB5B}"/>
              </a:ext>
            </a:extLst>
          </p:cNvPr>
          <p:cNvSpPr txBox="1"/>
          <p:nvPr/>
        </p:nvSpPr>
        <p:spPr>
          <a:xfrm>
            <a:off x="614980" y="5222678"/>
            <a:ext cx="10711782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যাতায়াতকে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যাতায়াতের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7E5C5B-0B32-40EE-81D5-A2DE438BD3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756" y="6051494"/>
            <a:ext cx="433137" cy="433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FB835F-459C-4C37-9E50-07316743A1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9" y="6051494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78136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55FC78-3226-43E0-86CE-01ABE18F32EC}"/>
              </a:ext>
            </a:extLst>
          </p:cNvPr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32EB63A8-1D43-4A9E-9C79-443ECA976015}"/>
              </a:ext>
            </a:extLst>
          </p:cNvPr>
          <p:cNvSpPr/>
          <p:nvPr/>
        </p:nvSpPr>
        <p:spPr>
          <a:xfrm>
            <a:off x="-8965" y="20171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C27284-01C8-4CBE-9CCB-FFC00FB98B6B}"/>
              </a:ext>
            </a:extLst>
          </p:cNvPr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DFA67FD6-0033-40BA-858E-78B4651AA942}"/>
              </a:ext>
            </a:extLst>
          </p:cNvPr>
          <p:cNvSpPr/>
          <p:nvPr/>
        </p:nvSpPr>
        <p:spPr>
          <a:xfrm>
            <a:off x="-8965" y="20171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E9DD83-EB7A-4E3E-98C5-A3365208FB59}"/>
              </a:ext>
            </a:extLst>
          </p:cNvPr>
          <p:cNvSpPr txBox="1"/>
          <p:nvPr/>
        </p:nvSpPr>
        <p:spPr>
          <a:xfrm>
            <a:off x="1900803" y="407956"/>
            <a:ext cx="8347587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D:\Class-3 Bangla picture\kanci.jpg">
            <a:extLst>
              <a:ext uri="{FF2B5EF4-FFF2-40B4-BE49-F238E27FC236}">
                <a16:creationId xmlns:a16="http://schemas.microsoft.com/office/drawing/2014/main" id="{1DCCEED6-E2FF-4948-A7AB-5C2BC321E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0803" y="1270396"/>
            <a:ext cx="3537315" cy="1369565"/>
          </a:xfrm>
          <a:prstGeom prst="roundRect">
            <a:avLst/>
          </a:prstGeom>
          <a:ln w="28575" cap="sq">
            <a:solidFill>
              <a:srgbClr val="00B0F0"/>
            </a:solidFill>
            <a:prstDash val="solid"/>
            <a:miter lim="800000"/>
          </a:ln>
          <a:effectLst/>
        </p:spPr>
      </p:pic>
      <p:pic>
        <p:nvPicPr>
          <p:cNvPr id="14" name="Picture 13" descr="hoe.jpg">
            <a:extLst>
              <a:ext uri="{FF2B5EF4-FFF2-40B4-BE49-F238E27FC236}">
                <a16:creationId xmlns:a16="http://schemas.microsoft.com/office/drawing/2014/main" id="{59505F9F-9CD5-44BF-BAC3-B4FF4510322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6526"/>
          <a:stretch>
            <a:fillRect/>
          </a:stretch>
        </p:blipFill>
        <p:spPr>
          <a:xfrm>
            <a:off x="6914000" y="1238954"/>
            <a:ext cx="3377198" cy="1369566"/>
          </a:xfrm>
          <a:prstGeom prst="roundRect">
            <a:avLst/>
          </a:prstGeom>
          <a:ln w="28575">
            <a:solidFill>
              <a:srgbClr val="00B0F0"/>
            </a:solidFill>
          </a:ln>
          <a:effectLst/>
        </p:spPr>
      </p:pic>
      <p:pic>
        <p:nvPicPr>
          <p:cNvPr id="15" name="Picture 14" descr="tf-6.jpg">
            <a:extLst>
              <a:ext uri="{FF2B5EF4-FFF2-40B4-BE49-F238E27FC236}">
                <a16:creationId xmlns:a16="http://schemas.microsoft.com/office/drawing/2014/main" id="{7ED9BF50-6592-469F-B902-72B5A9C81A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1846660" y="3023203"/>
            <a:ext cx="3705481" cy="1706644"/>
          </a:xfrm>
          <a:prstGeom prst="roundRect">
            <a:avLst/>
          </a:prstGeom>
          <a:ln w="19050" cap="sq">
            <a:solidFill>
              <a:srgbClr val="00B0F0"/>
            </a:solidFill>
            <a:prstDash val="solid"/>
            <a:miter lim="800000"/>
          </a:ln>
          <a:effectLst/>
        </p:spPr>
      </p:pic>
      <p:pic>
        <p:nvPicPr>
          <p:cNvPr id="16" name="Picture 15" descr="imagesCAB9NQM3.jpg">
            <a:extLst>
              <a:ext uri="{FF2B5EF4-FFF2-40B4-BE49-F238E27FC236}">
                <a16:creationId xmlns:a16="http://schemas.microsoft.com/office/drawing/2014/main" id="{15F778F9-0098-47BB-BB55-A51CC1DAB48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9857" y="2991762"/>
            <a:ext cx="3485483" cy="1706644"/>
          </a:xfrm>
          <a:prstGeom prst="roundRect">
            <a:avLst/>
          </a:prstGeom>
          <a:ln w="19050"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E1389A-A448-4744-87EF-5998BC32B592}"/>
              </a:ext>
            </a:extLst>
          </p:cNvPr>
          <p:cNvSpPr txBox="1"/>
          <p:nvPr/>
        </p:nvSpPr>
        <p:spPr>
          <a:xfrm>
            <a:off x="718705" y="4876745"/>
            <a:ext cx="10711782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কৃষিকাজ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C24282-9F88-4675-9B57-562FF6452F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756" y="6051494"/>
            <a:ext cx="433137" cy="433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FADBF-CAAE-4DDB-AA65-CD5E0CDAEC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9" y="6051494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406498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1F34C2-BDE6-4C91-A55C-001DE37088B2}"/>
              </a:ext>
            </a:extLst>
          </p:cNvPr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0AE05952-4B14-4722-8535-E3AC0777488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3B77A5-2B61-4EC6-9370-9BE52F5197C6}"/>
              </a:ext>
            </a:extLst>
          </p:cNvPr>
          <p:cNvSpPr/>
          <p:nvPr/>
        </p:nvSpPr>
        <p:spPr>
          <a:xfrm>
            <a:off x="1064147" y="639455"/>
            <a:ext cx="9748395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63 ও 64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34EB92-9831-4810-9C94-F1EDEC5C0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474" y="1629729"/>
            <a:ext cx="4143979" cy="46383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891E8A-D3BA-431A-AAFD-2DB0750DE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37" y="1620010"/>
            <a:ext cx="4143980" cy="46383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E1200D-8EE4-4C2A-B4E9-FE94A1067F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756" y="6051494"/>
            <a:ext cx="433137" cy="433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2D81D5-CCC6-47A9-AF00-472098DDCC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9" y="6051494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52447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892312-CF28-42D5-A3C2-7C33DAD7E1D5}"/>
              </a:ext>
            </a:extLst>
          </p:cNvPr>
          <p:cNvSpPr/>
          <p:nvPr/>
        </p:nvSpPr>
        <p:spPr>
          <a:xfrm>
            <a:off x="385779" y="362412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7DAA550A-CA30-4569-95B0-87BC94622D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19749A-4A41-4A11-8E5D-0FFC1D8D2B39}"/>
              </a:ext>
            </a:extLst>
          </p:cNvPr>
          <p:cNvSpPr/>
          <p:nvPr/>
        </p:nvSpPr>
        <p:spPr>
          <a:xfrm>
            <a:off x="4315775" y="499853"/>
            <a:ext cx="3560449" cy="11079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6600" b="1" dirty="0">
                <a:ln w="18415" cmpd="sng">
                  <a:solidFill>
                    <a:srgbClr val="FFFFFF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8415" cmpd="sng">
                <a:solidFill>
                  <a:srgbClr val="FFFFFF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9D2F6E-2615-427B-A8AD-55E7FC5EA849}"/>
              </a:ext>
            </a:extLst>
          </p:cNvPr>
          <p:cNvSpPr txBox="1"/>
          <p:nvPr/>
        </p:nvSpPr>
        <p:spPr>
          <a:xfrm>
            <a:off x="1202840" y="1745290"/>
            <a:ext cx="978631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63213A-F372-4F33-BF0B-BD280C0516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756" y="6051494"/>
            <a:ext cx="433137" cy="433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07A2AA-0FA0-4A85-B9E7-FEC5AF340C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9" y="6051494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99D3F0-E0B0-4C18-80A1-E4D0C823DDA8}"/>
              </a:ext>
            </a:extLst>
          </p:cNvPr>
          <p:cNvSpPr txBox="1"/>
          <p:nvPr/>
        </p:nvSpPr>
        <p:spPr>
          <a:xfrm>
            <a:off x="716019" y="4883381"/>
            <a:ext cx="1104654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দলকে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433CC6-3256-4A39-AF47-3144FD76A178}"/>
              </a:ext>
            </a:extLst>
          </p:cNvPr>
          <p:cNvSpPr txBox="1"/>
          <p:nvPr/>
        </p:nvSpPr>
        <p:spPr>
          <a:xfrm>
            <a:off x="759680" y="2704487"/>
            <a:ext cx="1104654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দলকে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E8AE1D-D4FF-4109-A5C3-53418144E877}"/>
              </a:ext>
            </a:extLst>
          </p:cNvPr>
          <p:cNvSpPr txBox="1"/>
          <p:nvPr/>
        </p:nvSpPr>
        <p:spPr>
          <a:xfrm>
            <a:off x="759679" y="3715268"/>
            <a:ext cx="1104654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দলকে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যাতায়াত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6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6CDE19-11FB-40E4-8F88-F656F1B7FFC5}"/>
              </a:ext>
            </a:extLst>
          </p:cNvPr>
          <p:cNvSpPr/>
          <p:nvPr/>
        </p:nvSpPr>
        <p:spPr>
          <a:xfrm>
            <a:off x="385779" y="362412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1DF277BC-14D5-4623-92C0-749AE8E3DB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426DD5-B8B9-4CC0-91DE-6BA9F1C94CBC}"/>
              </a:ext>
            </a:extLst>
          </p:cNvPr>
          <p:cNvSpPr/>
          <p:nvPr/>
        </p:nvSpPr>
        <p:spPr>
          <a:xfrm>
            <a:off x="4315775" y="784990"/>
            <a:ext cx="3560449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5400" b="1" dirty="0">
                <a:ln w="18415" cmpd="sng">
                  <a:solidFill>
                    <a:srgbClr val="FFFFFF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2E940A-7AB6-4C6C-822E-FF2AB8AE0544}"/>
              </a:ext>
            </a:extLst>
          </p:cNvPr>
          <p:cNvSpPr txBox="1"/>
          <p:nvPr/>
        </p:nvSpPr>
        <p:spPr>
          <a:xfrm>
            <a:off x="1245476" y="2549730"/>
            <a:ext cx="915976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৫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373F06D-F024-4AF5-ACAB-AF4801019CD7}"/>
              </a:ext>
            </a:extLst>
          </p:cNvPr>
          <p:cNvSpPr txBox="1"/>
          <p:nvPr/>
        </p:nvSpPr>
        <p:spPr>
          <a:xfrm>
            <a:off x="1056290" y="3895638"/>
            <a:ext cx="1034746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4A9805-F114-4731-8191-57EC67DCED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756" y="6051494"/>
            <a:ext cx="433137" cy="433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4B8923-9017-45DD-9377-E6B78EE187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9" y="6051494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40627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B938FB-7358-4C4B-9F47-546A33CA9794}"/>
              </a:ext>
            </a:extLst>
          </p:cNvPr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31A95966-2488-498C-809D-743D859A28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AB24BF-8695-4B0E-A423-F0AE01B16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9" y="518974"/>
            <a:ext cx="11067393" cy="58200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3ED596-4F29-4F4A-9938-77B26866F9AC}"/>
              </a:ext>
            </a:extLst>
          </p:cNvPr>
          <p:cNvSpPr txBox="1"/>
          <p:nvPr/>
        </p:nvSpPr>
        <p:spPr>
          <a:xfrm>
            <a:off x="1429310" y="960409"/>
            <a:ext cx="9315450" cy="22159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38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D84014-C604-4C33-A06D-8A5802C66D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756" y="6051494"/>
            <a:ext cx="433137" cy="433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E038EF-DF64-46B5-8EED-BA11CA4E37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9" y="6051494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90983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2C7F00-1A76-4C34-838F-E8E4DDFE6E32}"/>
              </a:ext>
            </a:extLst>
          </p:cNvPr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40A508DF-0529-4B75-8C16-9482FE2BA9CF}"/>
              </a:ext>
            </a:extLst>
          </p:cNvPr>
          <p:cNvSpPr/>
          <p:nvPr/>
        </p:nvSpPr>
        <p:spPr>
          <a:xfrm>
            <a:off x="-8965" y="20171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8A5365B3-7D08-4E9F-B3BB-A83488AFD730}"/>
              </a:ext>
            </a:extLst>
          </p:cNvPr>
          <p:cNvSpPr txBox="1"/>
          <p:nvPr/>
        </p:nvSpPr>
        <p:spPr>
          <a:xfrm>
            <a:off x="4518212" y="581564"/>
            <a:ext cx="3155576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6304AF9-9FC9-4559-8741-E9DCDE6FE47C}"/>
              </a:ext>
            </a:extLst>
          </p:cNvPr>
          <p:cNvGrpSpPr/>
          <p:nvPr/>
        </p:nvGrpSpPr>
        <p:grpSpPr>
          <a:xfrm>
            <a:off x="1087793" y="1351005"/>
            <a:ext cx="10209697" cy="5118609"/>
            <a:chOff x="324808" y="1200472"/>
            <a:chExt cx="8462300" cy="481932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97AA6CE-001A-4B04-9D83-E43C11C410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4539916" y="1200472"/>
              <a:ext cx="4247192" cy="481932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524460-D8FD-4180-95CD-79E14B8DC4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324808" y="1200472"/>
              <a:ext cx="4247192" cy="4819328"/>
            </a:xfrm>
            <a:prstGeom prst="rect">
              <a:avLst/>
            </a:prstGeom>
          </p:spPr>
        </p:pic>
      </p:grpSp>
      <p:sp>
        <p:nvSpPr>
          <p:cNvPr id="2" name="TextBox 15">
            <a:extLst>
              <a:ext uri="{FF2B5EF4-FFF2-40B4-BE49-F238E27FC236}">
                <a16:creationId xmlns:a16="http://schemas.microsoft.com/office/drawing/2014/main" id="{8F259175-9E62-487F-83D6-BF4DF4F63400}"/>
              </a:ext>
            </a:extLst>
          </p:cNvPr>
          <p:cNvSpPr txBox="1"/>
          <p:nvPr/>
        </p:nvSpPr>
        <p:spPr>
          <a:xfrm>
            <a:off x="6211996" y="2860436"/>
            <a:ext cx="4504800" cy="243143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সিরাজুল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হক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নগরবোয়ালিয়া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সপ্রাবি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জাজিরা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শরীয়তপুর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নম্বরঃ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01730852125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sirajmaster1976@gmail.com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964BEC-3DB7-477A-83AD-8C4415AC8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984" y="1998082"/>
            <a:ext cx="3912063" cy="368243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24C262-3F97-4DB4-A540-068F881197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756" y="6051494"/>
            <a:ext cx="433137" cy="433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FDACE6-6E38-4E82-A547-16E29CFA2A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9" y="6051494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69136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148672-B2DA-44EB-9E27-A4AF22399511}"/>
              </a:ext>
            </a:extLst>
          </p:cNvPr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5A616AC0-EE45-4D8A-82FA-C84C594F7315}"/>
              </a:ext>
            </a:extLst>
          </p:cNvPr>
          <p:cNvSpPr/>
          <p:nvPr/>
        </p:nvSpPr>
        <p:spPr>
          <a:xfrm>
            <a:off x="-8965" y="20171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2E298D5F-6C07-4EA8-8527-16B6AE636D33}"/>
              </a:ext>
            </a:extLst>
          </p:cNvPr>
          <p:cNvSpPr txBox="1"/>
          <p:nvPr/>
        </p:nvSpPr>
        <p:spPr>
          <a:xfrm>
            <a:off x="4368052" y="553132"/>
            <a:ext cx="3606289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F9B701AE-B338-4A8C-8714-E66A9A1C7BB9}"/>
              </a:ext>
            </a:extLst>
          </p:cNvPr>
          <p:cNvSpPr txBox="1"/>
          <p:nvPr/>
        </p:nvSpPr>
        <p:spPr>
          <a:xfrm>
            <a:off x="5625140" y="2290650"/>
            <a:ext cx="6000803" cy="280076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-----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877AEC-2CBE-4E9E-A426-8E2C16BC0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1" y="1785546"/>
            <a:ext cx="3846286" cy="4265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11448C-D7BF-489A-B235-2D683DF82E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756" y="6051494"/>
            <a:ext cx="433137" cy="433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10D946-CBD3-4821-B956-1291280F5D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9" y="6051494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602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3E7ACF-04CA-4F3F-B648-DE77BAD9E782}"/>
              </a:ext>
            </a:extLst>
          </p:cNvPr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2A8A7ED2-5B0C-4EDE-AA53-03B8641BA50E}"/>
              </a:ext>
            </a:extLst>
          </p:cNvPr>
          <p:cNvSpPr/>
          <p:nvPr/>
        </p:nvSpPr>
        <p:spPr>
          <a:xfrm>
            <a:off x="-8965" y="20171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581F4B-52C2-430D-91BB-25CE4931BFA9}"/>
              </a:ext>
            </a:extLst>
          </p:cNvPr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8EA2E23E-BAC8-47B1-990F-2CA20E9A8737}"/>
              </a:ext>
            </a:extLst>
          </p:cNvPr>
          <p:cNvSpPr/>
          <p:nvPr/>
        </p:nvSpPr>
        <p:spPr>
          <a:xfrm>
            <a:off x="-8965" y="20171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4EB183-3743-4F4D-8499-7F0323034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756" y="6051494"/>
            <a:ext cx="433137" cy="433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2348AB-9358-4A16-BB6B-A96153CDB7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9" y="6051494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sp>
        <p:nvSpPr>
          <p:cNvPr id="13" name="TextBox 15">
            <a:extLst>
              <a:ext uri="{FF2B5EF4-FFF2-40B4-BE49-F238E27FC236}">
                <a16:creationId xmlns:a16="http://schemas.microsoft.com/office/drawing/2014/main" id="{1D6C8BCB-16E0-4196-B575-C0B2136F4DE4}"/>
              </a:ext>
            </a:extLst>
          </p:cNvPr>
          <p:cNvSpPr txBox="1"/>
          <p:nvPr/>
        </p:nvSpPr>
        <p:spPr>
          <a:xfrm>
            <a:off x="1913241" y="1071451"/>
            <a:ext cx="8347587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গানটি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গাই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ABF8CA78-D411-4CD2-AB10-08F6A4127A24}"/>
              </a:ext>
            </a:extLst>
          </p:cNvPr>
          <p:cNvSpPr txBox="1"/>
          <p:nvPr/>
        </p:nvSpPr>
        <p:spPr>
          <a:xfrm>
            <a:off x="2154435" y="2285689"/>
            <a:ext cx="7883130" cy="212365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রাজার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রাজত্বে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নইলে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মোরা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রাজার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মিলবো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সত্ত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107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976636-E70C-4751-AF2C-9472E3F0B3C8}"/>
              </a:ext>
            </a:extLst>
          </p:cNvPr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24F376F-9B26-4924-9A75-BCFBECE53994}"/>
              </a:ext>
            </a:extLst>
          </p:cNvPr>
          <p:cNvSpPr/>
          <p:nvPr/>
        </p:nvSpPr>
        <p:spPr>
          <a:xfrm>
            <a:off x="-8965" y="20171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CD7382-5879-48EA-81AF-FE5448FF7D96}"/>
              </a:ext>
            </a:extLst>
          </p:cNvPr>
          <p:cNvSpPr txBox="1"/>
          <p:nvPr/>
        </p:nvSpPr>
        <p:spPr>
          <a:xfrm>
            <a:off x="1900803" y="407956"/>
            <a:ext cx="8347587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040D27-43BC-467D-A497-88D4D8B6D630}"/>
              </a:ext>
            </a:extLst>
          </p:cNvPr>
          <p:cNvSpPr txBox="1"/>
          <p:nvPr/>
        </p:nvSpPr>
        <p:spPr>
          <a:xfrm>
            <a:off x="2104460" y="5319308"/>
            <a:ext cx="798308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সবগুলিই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মানকে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4" descr="C:\Users\ATAUR\Desktop\New folder\ll.jpg">
            <a:extLst>
              <a:ext uri="{FF2B5EF4-FFF2-40B4-BE49-F238E27FC236}">
                <a16:creationId xmlns:a16="http://schemas.microsoft.com/office/drawing/2014/main" id="{F9885764-0ADC-4CB6-B11F-C1816215C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0319" r="8333"/>
          <a:stretch>
            <a:fillRect/>
          </a:stretch>
        </p:blipFill>
        <p:spPr bwMode="auto">
          <a:xfrm>
            <a:off x="4761186" y="1240485"/>
            <a:ext cx="2853559" cy="180226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31" name="Picture 30" descr="MTC_orange_line_bus.jpg">
            <a:extLst>
              <a:ext uri="{FF2B5EF4-FFF2-40B4-BE49-F238E27FC236}">
                <a16:creationId xmlns:a16="http://schemas.microsoft.com/office/drawing/2014/main" id="{52E4D7AD-0F43-46C8-A8B3-500C47DC05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2075" t="3855"/>
          <a:stretch>
            <a:fillRect/>
          </a:stretch>
        </p:blipFill>
        <p:spPr>
          <a:xfrm>
            <a:off x="1247658" y="1238953"/>
            <a:ext cx="2511541" cy="18037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92D050"/>
            </a:solidFill>
          </a:ln>
          <a:effectLst/>
        </p:spPr>
      </p:pic>
      <p:pic>
        <p:nvPicPr>
          <p:cNvPr id="32" name="Picture 31" descr="tf-6.jpg">
            <a:extLst>
              <a:ext uri="{FF2B5EF4-FFF2-40B4-BE49-F238E27FC236}">
                <a16:creationId xmlns:a16="http://schemas.microsoft.com/office/drawing/2014/main" id="{FD236893-C959-414C-81EE-6678044F46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8432801" y="1258370"/>
            <a:ext cx="2853559" cy="1802260"/>
          </a:xfrm>
          <a:prstGeom prst="roundRect">
            <a:avLst/>
          </a:prstGeom>
          <a:ln w="19050" cap="sq">
            <a:solidFill>
              <a:srgbClr val="00B0F0"/>
            </a:solidFill>
            <a:prstDash val="solid"/>
            <a:miter lim="800000"/>
          </a:ln>
          <a:effectLst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0D2EA33-4AB5-4FDE-B2F6-8CBB952903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96"/>
          <a:stretch>
            <a:fillRect/>
          </a:stretch>
        </p:blipFill>
        <p:spPr>
          <a:xfrm>
            <a:off x="4761187" y="3425985"/>
            <a:ext cx="2677706" cy="18721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292929"/>
            </a:solidFill>
            <a:miter lim="800000"/>
          </a:ln>
          <a:effectLst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4927CA7-1747-4ABB-A2AF-69C2B3ED55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6" r="18126"/>
          <a:stretch/>
        </p:blipFill>
        <p:spPr>
          <a:xfrm>
            <a:off x="1081494" y="3425987"/>
            <a:ext cx="2677706" cy="1872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" descr="D:\Class-3 Bangla picture\kanci.jpg">
            <a:extLst>
              <a:ext uri="{FF2B5EF4-FFF2-40B4-BE49-F238E27FC236}">
                <a16:creationId xmlns:a16="http://schemas.microsoft.com/office/drawing/2014/main" id="{3998C856-92AC-404C-A940-1BC471B8F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32800" y="3476258"/>
            <a:ext cx="2970955" cy="1821828"/>
          </a:xfrm>
          <a:prstGeom prst="roundRect">
            <a:avLst/>
          </a:prstGeom>
          <a:ln w="28575" cap="sq">
            <a:solidFill>
              <a:srgbClr val="00B0F0"/>
            </a:solidFill>
            <a:prstDash val="solid"/>
            <a:miter lim="800000"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2DE968-4F27-4AA0-B924-DCCEF38A10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756" y="6051494"/>
            <a:ext cx="433137" cy="433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99575F-32D9-402F-BBD6-2FBC8B6E5D9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9" y="6051494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349FD09-8CA1-43EC-B46A-20E5B748F280}"/>
              </a:ext>
            </a:extLst>
          </p:cNvPr>
          <p:cNvSpPr txBox="1"/>
          <p:nvPr/>
        </p:nvSpPr>
        <p:spPr>
          <a:xfrm>
            <a:off x="1400802" y="5821594"/>
            <a:ext cx="9267942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আবিস্কার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মানকে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31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A55C42-EAB5-4580-B782-7C55E3531E13}"/>
              </a:ext>
            </a:extLst>
          </p:cNvPr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ACFF039E-0446-44DD-A6B4-D140C4C36AED}"/>
              </a:ext>
            </a:extLst>
          </p:cNvPr>
          <p:cNvSpPr/>
          <p:nvPr/>
        </p:nvSpPr>
        <p:spPr>
          <a:xfrm>
            <a:off x="-8965" y="20171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F3FD97-063B-4712-91F4-11B5EBAFFF96}"/>
              </a:ext>
            </a:extLst>
          </p:cNvPr>
          <p:cNvSpPr txBox="1"/>
          <p:nvPr/>
        </p:nvSpPr>
        <p:spPr>
          <a:xfrm>
            <a:off x="3044970" y="939351"/>
            <a:ext cx="6084130" cy="1015663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অমরা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পড়বো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BD6E8A-0D17-4E1B-8B05-EF8BE72D6353}"/>
              </a:ext>
            </a:extLst>
          </p:cNvPr>
          <p:cNvSpPr txBox="1"/>
          <p:nvPr/>
        </p:nvSpPr>
        <p:spPr>
          <a:xfrm>
            <a:off x="2283062" y="4393040"/>
            <a:ext cx="7607945" cy="14465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40B5B1-3529-447E-94FA-4CC23F1F7B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756" y="6051494"/>
            <a:ext cx="433137" cy="433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73659C-80F5-4664-B379-76882700AA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9" y="6051494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2674C162-63CF-4BF2-9938-B63325669742}"/>
              </a:ext>
            </a:extLst>
          </p:cNvPr>
          <p:cNvSpPr/>
          <p:nvPr/>
        </p:nvSpPr>
        <p:spPr>
          <a:xfrm>
            <a:off x="5519475" y="2214964"/>
            <a:ext cx="1135117" cy="19864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8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repeatCount="4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E00689-32D7-4EA9-97F9-7AC2ACE800E8}"/>
              </a:ext>
            </a:extLst>
          </p:cNvPr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BE651EA0-B94A-407C-B736-E1187C368207}"/>
              </a:ext>
            </a:extLst>
          </p:cNvPr>
          <p:cNvSpPr/>
          <p:nvPr/>
        </p:nvSpPr>
        <p:spPr>
          <a:xfrm>
            <a:off x="-8965" y="20171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05FCD9-55AE-4FCB-ACA8-49FD0B65EA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756" y="6051494"/>
            <a:ext cx="433137" cy="433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EDCFC4-F23A-4E54-90BE-B780B2604A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9" y="6051494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DA6132C4-A14D-4443-9475-E91D0E30C4AC}"/>
              </a:ext>
            </a:extLst>
          </p:cNvPr>
          <p:cNvSpPr txBox="1"/>
          <p:nvPr/>
        </p:nvSpPr>
        <p:spPr>
          <a:xfrm>
            <a:off x="4368052" y="553132"/>
            <a:ext cx="3606289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8022A0-536E-40BB-91D3-9E260B06DBE2}"/>
              </a:ext>
            </a:extLst>
          </p:cNvPr>
          <p:cNvSpPr/>
          <p:nvPr/>
        </p:nvSpPr>
        <p:spPr>
          <a:xfrm>
            <a:off x="827633" y="1952037"/>
            <a:ext cx="10792691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10.1.1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যাতায়াত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চিহ্নিত  করতে পারবে  ।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6CEF36-95B8-4B08-AD49-B1703E88ED84}"/>
              </a:ext>
            </a:extLst>
          </p:cNvPr>
          <p:cNvSpPr/>
          <p:nvPr/>
        </p:nvSpPr>
        <p:spPr>
          <a:xfrm>
            <a:off x="699654" y="3955598"/>
            <a:ext cx="10792691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10.1.2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যাতায়াত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করতে পারবে  ।</a:t>
            </a:r>
          </a:p>
        </p:txBody>
      </p:sp>
    </p:spTree>
    <p:extLst>
      <p:ext uri="{BB962C8B-B14F-4D97-AF65-F5344CB8AC3E}">
        <p14:creationId xmlns:p14="http://schemas.microsoft.com/office/powerpoint/2010/main" val="19086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4787F8-B5DD-41D9-8F68-120C41596AF3}"/>
              </a:ext>
            </a:extLst>
          </p:cNvPr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790097CA-3555-4902-B112-1F4D398965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C794FB-D838-4718-9607-3F583E4838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756" y="6051494"/>
            <a:ext cx="433137" cy="433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1AF0BC-5CEB-4B6E-8DC5-1A97C0B1E5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9" y="6051494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B54BCE-1A8E-4C96-99B0-3966D99268B1}"/>
              </a:ext>
            </a:extLst>
          </p:cNvPr>
          <p:cNvSpPr txBox="1"/>
          <p:nvPr/>
        </p:nvSpPr>
        <p:spPr>
          <a:xfrm>
            <a:off x="4220287" y="967486"/>
            <a:ext cx="4025079" cy="13234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 dirty="0">
                <a:ln w="11430"/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kern="0" dirty="0" err="1">
                <a:ln w="11430"/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8000" b="1" kern="0" dirty="0">
                <a:ln w="11430"/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kern="0" dirty="0" err="1">
                <a:ln w="11430"/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8000" b="1" kern="0" dirty="0">
                <a:ln w="11430"/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kern="0" dirty="0">
              <a:ln w="11430"/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8F4D2D-B1DC-4B50-8E2C-37A22F150AD0}"/>
              </a:ext>
            </a:extLst>
          </p:cNvPr>
          <p:cNvSpPr/>
          <p:nvPr/>
        </p:nvSpPr>
        <p:spPr>
          <a:xfrm>
            <a:off x="699654" y="2694338"/>
            <a:ext cx="10792691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আবিস্কার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।</a:t>
            </a:r>
          </a:p>
        </p:txBody>
      </p:sp>
    </p:spTree>
    <p:extLst>
      <p:ext uri="{BB962C8B-B14F-4D97-AF65-F5344CB8AC3E}">
        <p14:creationId xmlns:p14="http://schemas.microsoft.com/office/powerpoint/2010/main" val="258045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7029BC-BB33-49E9-8305-F822A8EFC702}"/>
              </a:ext>
            </a:extLst>
          </p:cNvPr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E98D4AD8-D3EA-4AB1-B99D-E22F0AC89E16}"/>
              </a:ext>
            </a:extLst>
          </p:cNvPr>
          <p:cNvSpPr/>
          <p:nvPr/>
        </p:nvSpPr>
        <p:spPr>
          <a:xfrm>
            <a:off x="-8965" y="20171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7FD7AE-79D4-4E1E-959D-B732C302D077}"/>
              </a:ext>
            </a:extLst>
          </p:cNvPr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24831C2A-65D8-4F69-B02F-6607FAA75836}"/>
              </a:ext>
            </a:extLst>
          </p:cNvPr>
          <p:cNvSpPr/>
          <p:nvPr/>
        </p:nvSpPr>
        <p:spPr>
          <a:xfrm>
            <a:off x="-8965" y="20171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7805E2-7562-4AC4-A432-9CBE6D851547}"/>
              </a:ext>
            </a:extLst>
          </p:cNvPr>
          <p:cNvSpPr txBox="1"/>
          <p:nvPr/>
        </p:nvSpPr>
        <p:spPr>
          <a:xfrm>
            <a:off x="1900803" y="407956"/>
            <a:ext cx="8347587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CDE2E61-88A5-40FF-AD80-306FDA5C39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96"/>
          <a:stretch>
            <a:fillRect/>
          </a:stretch>
        </p:blipFill>
        <p:spPr>
          <a:xfrm>
            <a:off x="1143000" y="1378229"/>
            <a:ext cx="2455333" cy="15604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292929"/>
            </a:solidFill>
            <a:miter lim="800000"/>
          </a:ln>
          <a:effectLst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46FC978-C540-430F-A6EA-AEF0B7A661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" r="2917"/>
          <a:stretch>
            <a:fillRect/>
          </a:stretch>
        </p:blipFill>
        <p:spPr>
          <a:xfrm>
            <a:off x="4459443" y="1373503"/>
            <a:ext cx="2794000" cy="15651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4ECE2AE-8C4B-4BD7-B888-4A64EAA8CA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684" y="1373503"/>
            <a:ext cx="2446117" cy="15604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292929"/>
            </a:solidFill>
            <a:miter lim="800000"/>
          </a:ln>
          <a:effectLst/>
        </p:spPr>
      </p:pic>
      <p:pic>
        <p:nvPicPr>
          <p:cNvPr id="35" name="Picture 2" descr="C:\Users\ATAUR\Desktop\New folder\pp.jpg">
            <a:extLst>
              <a:ext uri="{FF2B5EF4-FFF2-40B4-BE49-F238E27FC236}">
                <a16:creationId xmlns:a16="http://schemas.microsoft.com/office/drawing/2014/main" id="{F04F864C-7CB4-401A-B82C-BB3AE7DEF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4192" y="3445188"/>
            <a:ext cx="2764377" cy="166711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36" name="Picture 4" descr="C:\Users\ATAUR\Desktop\New folder\ll.jpg">
            <a:extLst>
              <a:ext uri="{FF2B5EF4-FFF2-40B4-BE49-F238E27FC236}">
                <a16:creationId xmlns:a16="http://schemas.microsoft.com/office/drawing/2014/main" id="{319251EC-6720-4EEF-89F7-123E7275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10319" r="8333"/>
          <a:stretch>
            <a:fillRect/>
          </a:stretch>
        </p:blipFill>
        <p:spPr bwMode="auto">
          <a:xfrm>
            <a:off x="8416874" y="3317216"/>
            <a:ext cx="2639804" cy="186047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D536E93-A144-4DA4-AA8B-CD8AC36DD5F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"/>
          <a:stretch/>
        </p:blipFill>
        <p:spPr>
          <a:xfrm>
            <a:off x="4459444" y="3379795"/>
            <a:ext cx="2794000" cy="1797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B050"/>
            </a:solidFill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9B12C5-027A-4865-8706-B833312A4FAF}"/>
              </a:ext>
            </a:extLst>
          </p:cNvPr>
          <p:cNvSpPr txBox="1"/>
          <p:nvPr/>
        </p:nvSpPr>
        <p:spPr>
          <a:xfrm>
            <a:off x="614980" y="5222678"/>
            <a:ext cx="10711782" cy="120032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পড়াশোনা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FC7887-616E-40AF-9FE3-DBA91C726F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756" y="6051494"/>
            <a:ext cx="433137" cy="433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48A936-04F0-4800-89DD-0B183259786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9" y="6051494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07055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316</Words>
  <Application>Microsoft Office PowerPoint</Application>
  <PresentationFormat>Widescreen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siraj master</dc:creator>
  <cp:lastModifiedBy>siraj master</cp:lastModifiedBy>
  <cp:revision>131</cp:revision>
  <dcterms:created xsi:type="dcterms:W3CDTF">2020-03-31T19:16:04Z</dcterms:created>
  <dcterms:modified xsi:type="dcterms:W3CDTF">2020-10-24T04:28:53Z</dcterms:modified>
</cp:coreProperties>
</file>