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74" r:id="rId3"/>
    <p:sldMasterId id="2147483702" r:id="rId4"/>
    <p:sldMasterId id="2147483707" r:id="rId5"/>
  </p:sldMasterIdLst>
  <p:notesMasterIdLst>
    <p:notesMasterId r:id="rId31"/>
  </p:notesMasterIdLst>
  <p:sldIdLst>
    <p:sldId id="288" r:id="rId6"/>
    <p:sldId id="295" r:id="rId7"/>
    <p:sldId id="297" r:id="rId8"/>
    <p:sldId id="291" r:id="rId9"/>
    <p:sldId id="298" r:id="rId10"/>
    <p:sldId id="261" r:id="rId11"/>
    <p:sldId id="262" r:id="rId12"/>
    <p:sldId id="263" r:id="rId13"/>
    <p:sldId id="265" r:id="rId14"/>
    <p:sldId id="267" r:id="rId15"/>
    <p:sldId id="268" r:id="rId16"/>
    <p:sldId id="269" r:id="rId17"/>
    <p:sldId id="270" r:id="rId18"/>
    <p:sldId id="274" r:id="rId19"/>
    <p:sldId id="275" r:id="rId20"/>
    <p:sldId id="278" r:id="rId21"/>
    <p:sldId id="279" r:id="rId22"/>
    <p:sldId id="283" r:id="rId23"/>
    <p:sldId id="284" r:id="rId24"/>
    <p:sldId id="286" r:id="rId25"/>
    <p:sldId id="285" r:id="rId26"/>
    <p:sldId id="299" r:id="rId27"/>
    <p:sldId id="293" r:id="rId28"/>
    <p:sldId id="300" r:id="rId29"/>
    <p:sldId id="30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1" d="100"/>
          <a:sy n="61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1152E-756A-4B3D-9EAB-6D06B198F37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77EF1-5982-4BBD-9874-8EBC67CA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7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pc="600" dirty="0" err="1" smtClean="0">
                <a:solidFill>
                  <a:srgbClr val="00B050"/>
                </a:solidFill>
              </a:rPr>
              <a:t>খ.ম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আমিনুল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7EF1-5982-4BBD-9874-8EBC67CA8C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85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pc="600" dirty="0" err="1" smtClean="0">
                <a:solidFill>
                  <a:srgbClr val="00B050"/>
                </a:solidFill>
              </a:rPr>
              <a:t>খ.ম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আমিনুল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7EF1-5982-4BBD-9874-8EBC67CA8C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60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pc="600" dirty="0" err="1" smtClean="0">
                <a:solidFill>
                  <a:srgbClr val="00B050"/>
                </a:solidFill>
              </a:rPr>
              <a:t>খ.ম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আমিনুল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ইসলাম</a:t>
            </a:r>
            <a:endParaRPr lang="en-US" sz="1200" b="0" u="none" spc="600" dirty="0" smtClean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7EF1-5982-4BBD-9874-8EBC67CA8C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26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pc="600" dirty="0" err="1" smtClean="0">
                <a:solidFill>
                  <a:srgbClr val="00B050"/>
                </a:solidFill>
              </a:rPr>
              <a:t>খ.ম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আমিনুল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7EF1-5982-4BBD-9874-8EBC67CA8C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38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pc="600" dirty="0" err="1" smtClean="0">
                <a:solidFill>
                  <a:srgbClr val="00B050"/>
                </a:solidFill>
              </a:rPr>
              <a:t>খ.ম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আমিনুল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ইসলা</a:t>
            </a:r>
            <a:r>
              <a:rPr lang="bn-IN" sz="1200" b="0" u="none" spc="600" dirty="0" smtClean="0">
                <a:solidFill>
                  <a:srgbClr val="00B050"/>
                </a:solidFill>
              </a:rPr>
              <a:t>ম</a:t>
            </a:r>
            <a:endParaRPr lang="en-US" sz="1200" b="0" u="none" spc="600" dirty="0" smtClean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7EF1-5982-4BBD-9874-8EBC67CA8C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33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pc="600" dirty="0" err="1" smtClean="0">
                <a:solidFill>
                  <a:srgbClr val="00B050"/>
                </a:solidFill>
              </a:rPr>
              <a:t>খ.ম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আমিনুল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7EF1-5982-4BBD-9874-8EBC67CA8C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86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pc="600" dirty="0" err="1" smtClean="0">
                <a:solidFill>
                  <a:srgbClr val="00B050"/>
                </a:solidFill>
              </a:rPr>
              <a:t>খ.ম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আমিনুল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7EF1-5982-4BBD-9874-8EBC67CA8C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71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pc="600" dirty="0" err="1" smtClean="0">
                <a:solidFill>
                  <a:srgbClr val="00B050"/>
                </a:solidFill>
              </a:rPr>
              <a:t>খ.ম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আমিনুল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ইসলাম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7EF1-5982-4BBD-9874-8EBC67CA8C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12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pc="600" dirty="0" err="1" smtClean="0">
                <a:solidFill>
                  <a:srgbClr val="00B050"/>
                </a:solidFill>
              </a:rPr>
              <a:t>খ.ম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আমিনুল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7EF1-5982-4BBD-9874-8EBC67CA8C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9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pc="600" dirty="0" err="1" smtClean="0">
                <a:solidFill>
                  <a:srgbClr val="00B050"/>
                </a:solidFill>
              </a:rPr>
              <a:t>খ.ম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আমিনুল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7EF1-5982-4BBD-9874-8EBC67CA8C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22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pc="600" dirty="0" err="1" smtClean="0">
                <a:solidFill>
                  <a:srgbClr val="00B050"/>
                </a:solidFill>
              </a:rPr>
              <a:t>খ.ম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আমিনুল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7EF1-5982-4BBD-9874-8EBC67CA8C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32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pc="600" dirty="0" err="1" smtClean="0">
                <a:solidFill>
                  <a:srgbClr val="00B050"/>
                </a:solidFill>
              </a:rPr>
              <a:t>খ.ম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আমিনুল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7EF1-5982-4BBD-9874-8EBC67CA8C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98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pc="600" dirty="0" err="1" smtClean="0">
                <a:solidFill>
                  <a:srgbClr val="00B050"/>
                </a:solidFill>
              </a:rPr>
              <a:t>খ.ম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আমিনুল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7EF1-5982-4BBD-9874-8EBC67CA8C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07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pc="600" dirty="0" err="1" smtClean="0">
                <a:solidFill>
                  <a:srgbClr val="00B050"/>
                </a:solidFill>
              </a:rPr>
              <a:t>খ.ম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আমিনুল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2822-B47A-4943-BF66-93D16C674AB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66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pc="600" dirty="0" err="1" smtClean="0">
                <a:solidFill>
                  <a:srgbClr val="00B050"/>
                </a:solidFill>
              </a:rPr>
              <a:t>খ.ম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আমিনুল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2822-B47A-4943-BF66-93D16C674AB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74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pc="600" dirty="0" err="1" smtClean="0">
                <a:solidFill>
                  <a:srgbClr val="00B050"/>
                </a:solidFill>
              </a:rPr>
              <a:t>খ.ম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আমিনুল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7EF1-5982-4BBD-9874-8EBC67CA8C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80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pc="600" dirty="0" err="1" smtClean="0">
                <a:solidFill>
                  <a:srgbClr val="00B050"/>
                </a:solidFill>
              </a:rPr>
              <a:t>খ.ম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আমিনুল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7EF1-5982-4BBD-9874-8EBC67CA8C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2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pc="600" dirty="0" err="1" smtClean="0">
                <a:solidFill>
                  <a:srgbClr val="00B050"/>
                </a:solidFill>
              </a:rPr>
              <a:t>খ.ম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আমিনুল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7EF1-5982-4BBD-9874-8EBC67CA8C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87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pc="600" dirty="0" err="1" smtClean="0">
                <a:solidFill>
                  <a:srgbClr val="00B050"/>
                </a:solidFill>
              </a:rPr>
              <a:t>খ.ম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আমিনুল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7EF1-5982-4BBD-9874-8EBC67CA8C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0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pc="600" dirty="0" err="1" smtClean="0">
                <a:solidFill>
                  <a:srgbClr val="00B050"/>
                </a:solidFill>
              </a:rPr>
              <a:t>খ.ম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আমিনুল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7EF1-5982-4BBD-9874-8EBC67CA8C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5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pc="600" dirty="0" err="1" smtClean="0">
                <a:solidFill>
                  <a:srgbClr val="00B050"/>
                </a:solidFill>
              </a:rPr>
              <a:t>খ.ম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আমিনুল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7EF1-5982-4BBD-9874-8EBC67CA8C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95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pc="600" dirty="0" err="1" smtClean="0">
                <a:solidFill>
                  <a:srgbClr val="00B050"/>
                </a:solidFill>
              </a:rPr>
              <a:t>খ.ম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আমিনুল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7EF1-5982-4BBD-9874-8EBC67CA8C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41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pc="600" dirty="0" err="1" smtClean="0">
                <a:solidFill>
                  <a:srgbClr val="00B050"/>
                </a:solidFill>
              </a:rPr>
              <a:t>খ.ম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আমিনুল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r>
              <a:rPr lang="en-US" sz="1200" b="0" u="none" spc="6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1200" b="0" u="none" spc="600" dirty="0" smtClean="0">
                <a:solidFill>
                  <a:srgbClr val="00B050"/>
                </a:solidFill>
              </a:rPr>
              <a:t> </a:t>
            </a:r>
            <a:endParaRPr lang="en-US" sz="1200" b="0" u="none" spc="600" dirty="0" smtClean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7EF1-5982-4BBD-9874-8EBC67CA8C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DF86C0-26CE-410E-A72F-7B3500EC6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263316A-30E2-4ECE-81D7-038086F6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1683-FB13-4E8B-B538-F34A10703EE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CAE94CE-3C5F-4013-88D3-6D71814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C13480-F50D-4E87-9BDA-1FD6AE70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DBFA-7036-425C-B8EC-83D0CE879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srgbClr val="B31166"/>
                </a:solidFill>
              </a:rPr>
              <a:pPr/>
              <a:t>10/24/2020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7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4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447800"/>
            <a:ext cx="38925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23" y="3129297"/>
            <a:ext cx="209486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srgbClr val="B31166"/>
                </a:solidFill>
              </a:rPr>
              <a:pPr/>
              <a:t>10/24/2020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3347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0" y="1693350"/>
            <a:ext cx="2898851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11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srgbClr val="B31166"/>
                </a:solidFill>
              </a:rPr>
              <a:pPr/>
              <a:t>10/24/2020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00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4969927"/>
            <a:ext cx="661924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srgbClr val="B31166"/>
                </a:solidFill>
              </a:rPr>
              <a:pPr/>
              <a:t>10/24/2020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59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srgbClr val="B31166"/>
                </a:solidFill>
              </a:rPr>
              <a:pPr/>
              <a:t>10/24/2020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82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607336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6" y="2613787"/>
            <a:ext cx="489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2134"/>
            <a:ext cx="6340430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84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24" y="5029216"/>
            <a:ext cx="6933673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srgbClr val="B31166"/>
                </a:solidFill>
              </a:rPr>
              <a:pPr/>
              <a:t>10/24/2020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97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srgbClr val="B31166"/>
                </a:solidFill>
              </a:rPr>
              <a:pPr/>
              <a:t>10/24/2020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62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23" y="2603502"/>
            <a:ext cx="23564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23" y="3179781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9" y="2603500"/>
            <a:ext cx="2360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9" y="3179780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3" y="2603501"/>
            <a:ext cx="235929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79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256965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256965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srgbClr val="B31166"/>
                </a:solidFill>
              </a:rPr>
              <a:pPr/>
              <a:t>10/24/2020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67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23" y="4532844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23" y="5109106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57" y="4532861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9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37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90" y="4532845"/>
            <a:ext cx="228832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256965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256965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srgbClr val="B31166"/>
                </a:solidFill>
              </a:rPr>
              <a:pPr/>
              <a:t>10/24/2020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5" y="6391855"/>
            <a:ext cx="2733212" cy="304801"/>
          </a:xfrm>
        </p:spPr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90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8" y="2603500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8" y="6391855"/>
            <a:ext cx="742949" cy="304799"/>
          </a:xfrm>
        </p:spPr>
        <p:txBody>
          <a:bodyPr/>
          <a:lstStyle/>
          <a:p>
            <a:fld id="{4996A499-DE1A-4E2C-A1C8-DD89590CECEB}" type="datetimeFigureOut">
              <a:rPr lang="en-US" smtClean="0">
                <a:solidFill>
                  <a:srgbClr val="B31166"/>
                </a:solidFill>
              </a:rPr>
              <a:pPr/>
              <a:t>10/24/2020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3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E58A5-4BCB-4DCE-8ED6-5B5BA1D2C3B3}" type="datetimeFigureOut">
              <a:rPr lang="en-US"/>
              <a:pPr>
                <a:defRPr/>
              </a:pPr>
              <a:t>10/24/2020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391B3-49E1-45FE-A0EC-633BCD517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2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78467"/>
            <a:ext cx="1057474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24" y="1278467"/>
            <a:ext cx="4692019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37" y="6391855"/>
            <a:ext cx="744101" cy="304799"/>
          </a:xfrm>
        </p:spPr>
        <p:txBody>
          <a:bodyPr/>
          <a:lstStyle/>
          <a:p>
            <a:fld id="{4996A499-DE1A-4E2C-A1C8-DD89590CECEB}" type="datetimeFigureOut">
              <a:rPr lang="en-US" smtClean="0">
                <a:solidFill>
                  <a:srgbClr val="B31166"/>
                </a:solidFill>
              </a:rPr>
              <a:pPr/>
              <a:t>10/24/2020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8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39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41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79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2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09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08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00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18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7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DD18-695A-47D2-9489-E4763E1C19E2}" type="datetimeFigureOut">
              <a:rPr lang="en-US"/>
              <a:pPr>
                <a:defRPr/>
              </a:pPr>
              <a:t>10/24/2020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D27A-FF8B-4AF4-9B7B-6DA348C1B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65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0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85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DF86C0-26CE-410E-A72F-7B3500EC6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263316A-30E2-4ECE-81D7-038086F6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1683-FB13-4E8B-B538-F34A10703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CAE94CE-3C5F-4013-88D3-6D71814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C13480-F50D-4E87-9BDA-1FD6AE70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DBFA-7036-425C-B8EC-83D0CE879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85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E58A5-4BCB-4DCE-8ED6-5B5BA1D2C3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391B3-49E1-45FE-A0EC-633BCD517C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06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F7280-DE9E-48FC-BA9C-7FB424903B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09D2F-2C18-4EAE-88EA-5863DF476D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63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DD18-695A-47D2-9489-E4763E1C19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D27A-FF8B-4AF4-9B7B-6DA348C1B3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02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A2DE10-BD92-4DF7-B1AC-48DE5AFA8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F6B8D0-961B-4A78-85D0-E278B30F9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0014F1-21E8-404C-B383-29089A57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775272-FADE-4991-AB67-162CE39DB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0EBFEE-2528-40AD-90E0-4AE6697A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04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C686A8-F324-424C-989B-C04B6EE5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37DF59-1374-4EF2-976A-477A01971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0037F1-2267-4A67-A1CA-29ADA74D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E13779-6E27-4043-BB31-B6C4EBDFF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3191D1-22D9-4223-A99A-E462DC5F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08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7F29A0-9D9F-4DF3-8EDC-606ACB079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F1F240-0D5F-43E1-A66A-90CC22D9B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3A84E0-C2E4-4C43-B75F-E3C2BBFA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587DF1-0D31-4539-AF3D-DABC97AF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D4BC0C-5248-4296-A9BC-234776FD8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69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EFA04-F0DE-4369-96EB-84DD0474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3F3A86-F63A-4209-842C-39E7C41C9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017A9C-2EE4-4790-A07E-17233C9F0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2219C-51FC-4C11-9E7C-59A502B1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345BEE-32DA-4E3F-BAC3-681D28F8A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F75E23-1D25-41E5-99EC-1DC33F90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8136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8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5422" y="1830326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996A499-DE1A-4E2C-A1C8-DD89590CECEB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10/24/2020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1516" y="3265949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14" y="295746"/>
            <a:ext cx="628649" cy="767687"/>
          </a:xfrm>
        </p:spPr>
        <p:txBody>
          <a:bodyPr/>
          <a:lstStyle/>
          <a:p>
            <a:fld id="{F2871EB9-9553-4E7E-B9D8-AF896CEC24D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46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2D545-0073-4BF5-9084-127477F29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903B81-260D-4A02-97E6-D7347BE60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6A2FE9-01F7-4F16-B543-F5712A092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6E1555-D2AB-4196-9E77-6589A8FD3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E78E1DA-5D93-452C-AA1B-6BE72FE5A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7834E75-6BEE-4281-A1A9-DB0CCCAA7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0685131-71C3-400B-ACB3-78C3357EC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07D5146-3EA0-42C6-93A0-0B1F75E9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5902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19033-1BA7-42DE-9124-755354DDB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BFCF48-4D05-496B-9C78-9B096A54B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221442E-433C-48F7-983F-5FFB62DA2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7AC13F-A2D3-45EA-B449-141B0C8B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07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8CCFF0-5AF6-40EE-8B3A-18D68A7CB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E8BC446-8D07-4AA6-A28D-D166372C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D08D11-2F15-407C-B5B4-0B9FCFAE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56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27CAD5-2A64-4425-B7F1-1BB606FFA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955AE3-9837-47E7-8D37-CFFDCCD07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98B232-8696-47D3-8B37-C8740C871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5CE30A-E0D0-46ED-8A2D-31A3591C7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D9ACE-D838-4570-A1CC-74759B42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5F27DD-B4B7-4786-98E9-2EA506A2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370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AB4E04-C93F-448A-87F9-7E5B371F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69BE66-2D64-4D6F-9BF5-A014FB55F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27C0F7-6B62-4050-90C8-04454DD80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411CEA-71F3-4638-BDDE-BFD134EF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ED4A8F-E54B-4076-95CE-0154A417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4E513F-E4D9-4895-BFA6-96FB17C6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83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2F8E26-50E0-425B-BCD4-ADC3B3C0A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90D37DE-8A1F-46D8-A480-24ADC2C20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186590-60C9-4878-8EA1-2120D9A2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DAFC40-5823-4023-953E-0C2315548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E4E1E4-0A0C-482F-958B-B0BAE00D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665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C093EB-42DD-40C8-8F97-FACBDD41C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974C0B-54F9-4A22-915D-59C3DD1FC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933C83-A65A-41D2-8AD7-3BD73E14F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870997-9476-4A7B-9BA1-2B83C6918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238918-74F1-4CB7-8783-623F5D5D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66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109" y="728550"/>
            <a:ext cx="3979246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296229" y="-2049517"/>
            <a:ext cx="6687922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890" y="391867"/>
            <a:ext cx="1308938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7C312F4-62C2-4903-8C4B-423A8717E481}"/>
              </a:ext>
            </a:extLst>
          </p:cNvPr>
          <p:cNvCxnSpPr/>
          <p:nvPr userDrawn="1"/>
        </p:nvCxnSpPr>
        <p:spPr>
          <a:xfrm>
            <a:off x="4852334" y="4233582"/>
            <a:ext cx="1899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51598" y="4484696"/>
            <a:ext cx="340533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xmlns="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1742" y="5012635"/>
            <a:ext cx="3400425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8" name="Graphic 16" descr="Envelope">
            <a:extLst>
              <a:ext uri="{FF2B5EF4-FFF2-40B4-BE49-F238E27FC236}">
                <a16:creationId xmlns:a16="http://schemas.microsoft.com/office/drawing/2014/main" xmlns="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06108" y="4452342"/>
            <a:ext cx="290846" cy="387795"/>
          </a:xfrm>
          <a:prstGeom prst="rect">
            <a:avLst/>
          </a:prstGeom>
        </p:spPr>
      </p:pic>
      <p:pic>
        <p:nvPicPr>
          <p:cNvPr id="23" name="Graphic 17" descr="Network">
            <a:extLst>
              <a:ext uri="{FF2B5EF4-FFF2-40B4-BE49-F238E27FC236}">
                <a16:creationId xmlns:a16="http://schemas.microsoft.com/office/drawing/2014/main" xmlns="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91566" y="4925645"/>
            <a:ext cx="319931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666C42-DD4B-4BFA-BE15-4D20CFD5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809" y="3275218"/>
            <a:ext cx="3891356" cy="82662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755645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8" y="2603500"/>
            <a:ext cx="6619244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srgbClr val="B31166"/>
                </a:solidFill>
              </a:rPr>
              <a:pPr/>
              <a:t>10/24/2020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6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4" y="2677645"/>
            <a:ext cx="3263269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8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srgbClr val="B31166"/>
                </a:solidFill>
              </a:rPr>
              <a:pPr/>
              <a:t>10/24/2020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9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23" y="2603517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43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srgbClr val="B31166"/>
                </a:solidFill>
              </a:rPr>
              <a:pPr/>
              <a:t>10/24/2020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663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23" y="3179779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43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43" y="3179779"/>
            <a:ext cx="361886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srgbClr val="B31166"/>
                </a:solidFill>
              </a:rPr>
              <a:pPr/>
              <a:t>10/24/2020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290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7" y="973668"/>
            <a:ext cx="6571060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499-DE1A-4E2C-A1C8-DD89590CECEB}" type="datetimeFigureOut">
              <a:rPr lang="en-US" smtClean="0">
                <a:solidFill>
                  <a:srgbClr val="B31166"/>
                </a:solidFill>
              </a:rPr>
              <a:pPr/>
              <a:t>10/24/2020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1EB9-9553-4E7E-B9D8-AF896CEC24D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7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E6E2E45-6312-49AE-860C-63CABFD5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D63C0D-1D05-4241-AF2F-1C78308B0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6D2555-D9CE-42F7-8E63-9072CF5230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D1683-FB13-4E8B-B538-F34A10703EE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6B0F15-E07C-46C6-AF26-F81C7DADF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E68C80-E6C6-47A9-BF30-C1BF5E885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0DBFA-7036-425C-B8EC-83D0CE879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1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9" r:id="rId2"/>
    <p:sldLayoutId id="214748370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7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37" y="6391855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996A499-DE1A-4E2C-A1C8-DD89590CECEB}" type="datetimeFigureOut">
              <a:rPr lang="en-US" smtClean="0">
                <a:solidFill>
                  <a:srgbClr val="B31166"/>
                </a:solidFill>
              </a:rPr>
              <a:pPr/>
              <a:t>10/24/2020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5" y="6391855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14" y="295746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2871EB9-9553-4E7E-B9D8-AF896CEC24D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8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63000">
              <a:srgbClr val="66008F">
                <a:lumMod val="3000"/>
                <a:lumOff val="97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4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E6E2E45-6312-49AE-860C-63CABFD5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D63C0D-1D05-4241-AF2F-1C78308B0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6D2555-D9CE-42F7-8E63-9072CF5230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D1683-FB13-4E8B-B538-F34A10703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6B0F15-E07C-46C6-AF26-F81C7DADF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E68C80-E6C6-47A9-BF30-C1BF5E885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0DBFA-7036-425C-B8EC-83D0CE879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5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9CCA69-6588-46B9-826C-7F1C24A1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91D1B4-68B0-4B7A-A558-4217A5E64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8D5234-C7E8-446F-ACC4-59D3BDC0C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6A499-DE1A-4E2C-A1C8-DD89590CEC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7FB78F-5EFE-4DD5-8041-615BD66B5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31C9C5-0731-4F88-AFBA-2A2B5A578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71EB9-9553-4E7E-B9D8-AF896CEC24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t="2896" r="5254" b="10282"/>
          <a:stretch/>
        </p:blipFill>
        <p:spPr>
          <a:xfrm>
            <a:off x="-36163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" y="228600"/>
            <a:ext cx="579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আজকের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bn-IN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আইসিটি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941684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ক্লাসে স্বাগতম </a:t>
            </a:r>
            <a:endParaRPr lang="en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0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701520B-49A6-4418-8195-4795C0A97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B2F1A44-AA8B-464C-85D0-E90E07DD2505}"/>
              </a:ext>
            </a:extLst>
          </p:cNvPr>
          <p:cNvPicPr/>
          <p:nvPr/>
        </p:nvPicPr>
        <p:blipFill rotWithShape="1">
          <a:blip r:embed="rId3"/>
          <a:srcRect b="11111"/>
          <a:stretch/>
        </p:blipFill>
        <p:spPr>
          <a:xfrm>
            <a:off x="0" y="2286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5376B55C-327F-4203-B7F4-D2D2F8737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300F1-B8F5-4245-9F5B-A5C1BBCCA635}"/>
              </a:ext>
            </a:extLst>
          </p:cNvPr>
          <p:cNvPicPr/>
          <p:nvPr/>
        </p:nvPicPr>
        <p:blipFill rotWithShape="1">
          <a:blip r:embed="rId3"/>
          <a:srcRect b="13333"/>
          <a:stretch/>
        </p:blipFill>
        <p:spPr>
          <a:xfrm>
            <a:off x="0" y="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39D9A4C1-252A-4447-B441-CE85CF71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2F03C78-5441-4591-9056-B47F2173C1F0}"/>
              </a:ext>
            </a:extLst>
          </p:cNvPr>
          <p:cNvPicPr/>
          <p:nvPr/>
        </p:nvPicPr>
        <p:blipFill rotWithShape="1">
          <a:blip r:embed="rId3"/>
          <a:srcRect b="11111"/>
          <a:stretch/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94F5A8F-4029-4233-A3F1-23827CAA0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7095E3-852A-4402-AB72-6D4DD9BC5B4B}"/>
              </a:ext>
            </a:extLst>
          </p:cNvPr>
          <p:cNvPicPr/>
          <p:nvPr/>
        </p:nvPicPr>
        <p:blipFill rotWithShape="1">
          <a:blip r:embed="rId3"/>
          <a:srcRect b="11919"/>
          <a:stretch/>
        </p:blipFill>
        <p:spPr>
          <a:xfrm>
            <a:off x="0" y="0"/>
            <a:ext cx="9144000" cy="60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26A27E2-4E00-4E2F-8584-E985BDA4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SutonnyMJ" pitchFamily="2" charset="0"/>
                <a:cs typeface="SutonnyMJ" pitchFamily="2" charset="0"/>
              </a:rPr>
              <a:t>Z_¨ I †hvMv‡hvM cÖhyw³i wKQz DcKi‡Yi cwiwPwZ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A3847C-6D82-4C41-996A-121F8041B30D}"/>
              </a:ext>
            </a:extLst>
          </p:cNvPr>
          <p:cNvPicPr/>
          <p:nvPr/>
        </p:nvPicPr>
        <p:blipFill rotWithShape="1">
          <a:blip r:embed="rId3"/>
          <a:srcRect b="10303"/>
          <a:stretch/>
        </p:blipFill>
        <p:spPr>
          <a:xfrm>
            <a:off x="0" y="0"/>
            <a:ext cx="9144000" cy="61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FFDEC88-31B6-4491-8293-026B01BB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SutonnyMJ" pitchFamily="2" charset="0"/>
                <a:cs typeface="SutonnyMJ" pitchFamily="2" charset="0"/>
              </a:rPr>
              <a:t>Kw¤úDUvi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5546FA1-C4DB-473F-A285-DA8DF13CC8FE}"/>
              </a:ext>
            </a:extLst>
          </p:cNvPr>
          <p:cNvPicPr/>
          <p:nvPr/>
        </p:nvPicPr>
        <p:blipFill rotWithShape="1">
          <a:blip r:embed="rId3"/>
          <a:srcRect t="-1" b="62938"/>
          <a:stretch/>
        </p:blipFill>
        <p:spPr>
          <a:xfrm>
            <a:off x="2209800" y="1533041"/>
            <a:ext cx="6629400" cy="254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9BA7A42-F177-44F3-ABD8-50077F49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sz="3600" b="1">
                <a:latin typeface="SutonnyMJ" pitchFamily="2" charset="0"/>
                <a:cs typeface="SutonnyMJ" pitchFamily="2" charset="0"/>
              </a:rPr>
              <a:t>†iwWI</a:t>
            </a:r>
            <a:endParaRPr lang="en-US" sz="360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6CF692B-4DBC-4445-88CC-671D029B8D95}"/>
              </a:ext>
            </a:extLst>
          </p:cNvPr>
          <p:cNvPicPr/>
          <p:nvPr/>
        </p:nvPicPr>
        <p:blipFill rotWithShape="1">
          <a:blip r:embed="rId3"/>
          <a:srcRect b="12122"/>
          <a:stretch/>
        </p:blipFill>
        <p:spPr>
          <a:xfrm>
            <a:off x="0" y="12"/>
            <a:ext cx="9144000" cy="60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5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4D0B94A-9421-4B88-8DFD-36438FF4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0CCDB78-C1EF-4BA1-836B-43DD3AA73544}"/>
              </a:ext>
            </a:extLst>
          </p:cNvPr>
          <p:cNvPicPr/>
          <p:nvPr/>
        </p:nvPicPr>
        <p:blipFill rotWithShape="1">
          <a:blip r:embed="rId3"/>
          <a:srcRect l="4915" b="67684"/>
          <a:stretch/>
        </p:blipFill>
        <p:spPr>
          <a:xfrm>
            <a:off x="1668657" y="1524000"/>
            <a:ext cx="7467599" cy="22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82C606F-F053-4001-8BCE-A6929470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258A95F-8A10-4D6A-AB9F-A02254C2C111}"/>
              </a:ext>
            </a:extLst>
          </p:cNvPr>
          <p:cNvPicPr/>
          <p:nvPr/>
        </p:nvPicPr>
        <p:blipFill rotWithShape="1">
          <a:blip r:embed="rId2"/>
          <a:srcRect b="13535"/>
          <a:stretch/>
        </p:blipFill>
        <p:spPr>
          <a:xfrm>
            <a:off x="0" y="12"/>
            <a:ext cx="9144000" cy="59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80634B8-C208-4F64-8BA9-DF6F3DB75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8ACB90-09C1-453C-8071-CFB5C08FCB87}"/>
              </a:ext>
            </a:extLst>
          </p:cNvPr>
          <p:cNvPicPr/>
          <p:nvPr/>
        </p:nvPicPr>
        <p:blipFill rotWithShape="1">
          <a:blip r:embed="rId3"/>
          <a:srcRect l="4915" b="64746"/>
          <a:stretch/>
        </p:blipFill>
        <p:spPr>
          <a:xfrm>
            <a:off x="1905006" y="1752600"/>
            <a:ext cx="7086599" cy="241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60675" y="457200"/>
            <a:ext cx="36576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152410"/>
            <a:ext cx="4876800" cy="13954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5400" b="1" i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b="1" i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i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" y="1524000"/>
            <a:ext cx="4360863" cy="465455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  <a:defRPr/>
            </a:pPr>
            <a:endParaRPr lang="bn-BD" sz="1800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bn-BD" sz="3600" b="1" u="sng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endParaRPr lang="en-US" sz="3600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BD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ন্দকার </a:t>
            </a:r>
            <a:r>
              <a:rPr lang="bn-BD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 </a:t>
            </a:r>
            <a:r>
              <a:rPr lang="bn-BD" sz="32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আমিনুল</a:t>
            </a:r>
            <a:r>
              <a:rPr lang="en-US" sz="32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 </a:t>
            </a:r>
            <a:endParaRPr lang="bn-BD" sz="32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প্রভাষক, তথ্য ও যোগাযোগ প্রযুক্তি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BD" sz="3200" b="1" dirty="0" smtClean="0">
                <a:ln w="0"/>
                <a:latin typeface="NikoshBAN" pitchFamily="2" charset="0"/>
                <a:cs typeface="NikoshBAN" pitchFamily="2" charset="0"/>
              </a:rPr>
              <a:t>হাজী </a:t>
            </a:r>
            <a:r>
              <a:rPr lang="bn-BD" sz="3200" b="1" dirty="0">
                <a:ln w="0"/>
                <a:latin typeface="NikoshBAN" pitchFamily="2" charset="0"/>
                <a:cs typeface="NikoshBAN" pitchFamily="2" charset="0"/>
              </a:rPr>
              <a:t>জাফর আলী কলেজ,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bn-BD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মঠখোলা</a:t>
            </a:r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পাকুন্দ</a:t>
            </a:r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য়া,কিশ</a:t>
            </a:r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bn-BD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রগঞ্জ ।</a:t>
            </a:r>
            <a:endParaRPr lang="en-US" sz="32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bn-BD" sz="1900" dirty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524000"/>
            <a:ext cx="4629150" cy="465455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  <a:defRPr/>
            </a:pPr>
            <a:endParaRPr lang="bn-BD" sz="2000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bn-BD" sz="3600" b="1" u="sng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bn-BD" sz="3600" u="sng" dirty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একাদশ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শ্রেণি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মিনিট। 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4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E4DEE0A-6466-4EE9-99E6-840DC608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C165A9F-1E7C-48FB-B8F0-9CFDD2EE0164}"/>
              </a:ext>
            </a:extLst>
          </p:cNvPr>
          <p:cNvPicPr/>
          <p:nvPr/>
        </p:nvPicPr>
        <p:blipFill rotWithShape="1">
          <a:blip r:embed="rId3"/>
          <a:srcRect l="10678" r="14237" b="90472"/>
          <a:stretch/>
        </p:blipFill>
        <p:spPr>
          <a:xfrm>
            <a:off x="0" y="31000"/>
            <a:ext cx="9144000" cy="852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2" y="870488"/>
            <a:ext cx="8839200" cy="575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3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25957EE7-4619-4094-BB20-C30349492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46356" y="324433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C00000"/>
                </a:solidFill>
              </a:rPr>
              <a:t>৯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8030C6B-4356-4690-9D89-553B8089321E}"/>
              </a:ext>
            </a:extLst>
          </p:cNvPr>
          <p:cNvPicPr/>
          <p:nvPr/>
        </p:nvPicPr>
        <p:blipFill rotWithShape="1">
          <a:blip r:embed="rId3"/>
          <a:srcRect r="1695" b="1141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673391" y="2813010"/>
            <a:ext cx="3917197" cy="800656"/>
            <a:chOff x="4673385" y="2813010"/>
            <a:chExt cx="3917197" cy="800656"/>
          </a:xfrm>
        </p:grpSpPr>
        <p:sp>
          <p:nvSpPr>
            <p:cNvPr id="6" name="TextBox 5"/>
            <p:cNvSpPr txBox="1"/>
            <p:nvPr/>
          </p:nvSpPr>
          <p:spPr>
            <a:xfrm>
              <a:off x="7752382" y="281301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২০২০</a:t>
              </a:r>
              <a:endPara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73385" y="3244334"/>
              <a:ext cx="106680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b="1" dirty="0" smtClean="0">
                  <a:solidFill>
                    <a:srgbClr val="FF0000"/>
                  </a:solidFill>
                </a:rPr>
                <a:t>৯০,৪৮০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40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2946530" y="304810"/>
            <a:ext cx="2757587" cy="676593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spc="-141" dirty="0" err="1">
                <a:ln>
                  <a:solidFill>
                    <a:srgbClr val="C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spc="-141" dirty="0">
              <a:ln>
                <a:solidFill>
                  <a:srgbClr val="C0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43005"/>
            <a:ext cx="9029700" cy="24314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dirty="0">
                <a:latin typeface="RinkiyMJ" pitchFamily="2" charset="0"/>
                <a:cs typeface="RinkiyMJ" pitchFamily="2" charset="0"/>
              </a:rPr>
              <a:t>Z_¨ I †hvMv‡hvM cÖhyw³i DbœwZi d‡j eZ©gv‡b c„w_ex GKwU †Møvevj wf‡j‡R cwiYZ n‡q‡Q| B›Uvi‡bU e¨env‡ii d‡j wkÿv, wPwKrmv, e¨emv-evwYR¨, e¨vsK †jb‡`b cÖf…wZ GLb AbjvB‡b m¤úbœ n‡”</a:t>
            </a:r>
            <a:r>
              <a:rPr lang="it-IT" sz="3200" dirty="0" smtClean="0">
                <a:latin typeface="RinkiyMJ" pitchFamily="2" charset="0"/>
                <a:cs typeface="RinkiyMJ" pitchFamily="2" charset="0"/>
              </a:rPr>
              <a:t>Q</a:t>
            </a:r>
            <a:r>
              <a:rPr lang="bn-BD" sz="3200" b="1" dirty="0" smtClean="0">
                <a:latin typeface="RinkiyMJ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atin typeface="RinkiyMJ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RinkiyMJ" pitchFamily="2" charset="0"/>
                <a:cs typeface="NikoshBAN" pitchFamily="2" charset="0"/>
              </a:rPr>
              <a:t>ev¯Íe Rxe‡b </a:t>
            </a:r>
            <a:r>
              <a:rPr lang="it-IT" sz="3200" dirty="0">
                <a:latin typeface="RinkiyMJ" pitchFamily="2" charset="0"/>
                <a:cs typeface="RinkiyMJ" pitchFamily="2" charset="0"/>
              </a:rPr>
              <a:t>Z_¨ I †hvMv‡hvM </a:t>
            </a:r>
            <a:r>
              <a:rPr lang="it-IT" sz="3200" dirty="0" smtClean="0">
                <a:latin typeface="RinkiyMJ" pitchFamily="2" charset="0"/>
                <a:cs typeface="RinkiyMJ" pitchFamily="2" charset="0"/>
              </a:rPr>
              <a:t>cÖhyw³i</a:t>
            </a:r>
            <a:r>
              <a:rPr lang="bn-IN" sz="32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bn-IN" sz="2400" dirty="0" smtClean="0">
                <a:latin typeface="RinkiyMJ" pitchFamily="2" charset="0"/>
                <a:cs typeface="RinkiyMJ" pitchFamily="2" charset="0"/>
              </a:rPr>
              <a:t>অবদান অপরসীম।</a:t>
            </a:r>
            <a:r>
              <a:rPr lang="it-IT" sz="24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bn-IN" sz="2400" dirty="0" smtClean="0">
                <a:latin typeface="RinkiyMJ" pitchFamily="2" charset="0"/>
                <a:cs typeface="RinkiyMJ" pitchFamily="2" charset="0"/>
              </a:rPr>
              <a:t> </a:t>
            </a:r>
            <a:endParaRPr lang="en-US" sz="2400" b="1" dirty="0">
              <a:latin typeface="GangaSagarMJ" pitchFamily="2" charset="0"/>
              <a:cs typeface="GangaSagarMJ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4117393"/>
            <a:ext cx="8458200" cy="13849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RinkiyMJ" pitchFamily="2" charset="0"/>
                <a:cs typeface="NikoshBAN" pitchFamily="2" charset="0"/>
              </a:rPr>
              <a:t>†Møvevj </a:t>
            </a:r>
            <a:r>
              <a:rPr lang="bn-IN" sz="2800" b="1" dirty="0" smtClean="0">
                <a:latin typeface="RinkiyMJ" pitchFamily="2" charset="0"/>
                <a:cs typeface="NikoshBAN" pitchFamily="2" charset="0"/>
              </a:rPr>
              <a:t>wf‡j</a:t>
            </a:r>
            <a:r>
              <a:rPr lang="it-IT" sz="2800" dirty="0">
                <a:latin typeface="RinkiyMJ" pitchFamily="2" charset="0"/>
                <a:cs typeface="RinkiyMJ" pitchFamily="2" charset="0"/>
              </a:rPr>
              <a:t>R</a:t>
            </a:r>
            <a:r>
              <a:rPr lang="bn-IN" sz="2800" b="1" dirty="0" smtClean="0">
                <a:latin typeface="RinkiyMJ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RinkiyMJ" pitchFamily="2" charset="0"/>
                <a:cs typeface="NikoshBAN" pitchFamily="2" charset="0"/>
              </a:rPr>
              <a:t>‰Zix‡Z wb‡Pi †KvbwU Riæix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800" b="1" dirty="0">
                <a:latin typeface="RinkiyMJ" pitchFamily="2" charset="0"/>
                <a:cs typeface="NikoshBAN" pitchFamily="2" charset="0"/>
              </a:rPr>
              <a:t>B›Uvi‡bU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800" b="1" dirty="0">
                <a:latin typeface="RinkiyMJ" pitchFamily="2" charset="0"/>
                <a:cs typeface="NikoshBAN" pitchFamily="2" charset="0"/>
              </a:rPr>
              <a:t>wkÿv cÖwZôvb </a:t>
            </a:r>
            <a:endParaRPr lang="bn-IN" sz="2800" b="1" dirty="0" smtClean="0">
              <a:latin typeface="RinkiyMJ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2800" b="1" dirty="0">
                <a:latin typeface="RinkiyMJ" pitchFamily="2" charset="0"/>
                <a:cs typeface="NikoshBAN" pitchFamily="2" charset="0"/>
              </a:rPr>
              <a:t>nvmcvZvj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	  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RinkiyMJ" pitchFamily="2" charset="0"/>
                <a:cs typeface="NikoshBAN" pitchFamily="2" charset="0"/>
              </a:rPr>
              <a:t>we‡bv`b cvK</a:t>
            </a:r>
            <a:r>
              <a:rPr lang="bn-IN" sz="2800" b="1" dirty="0" smtClean="0">
                <a:latin typeface="RinkiyMJ" pitchFamily="2" charset="0"/>
                <a:cs typeface="NikoshBAN" pitchFamily="2" charset="0"/>
              </a:rPr>
              <a:t>©</a:t>
            </a:r>
            <a:endParaRPr lang="en-US" sz="2800" b="1" dirty="0">
              <a:latin typeface="GangaSagarMJ" pitchFamily="2" charset="0"/>
              <a:cs typeface="GangaSagar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0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9144000" cy="6858000"/>
          </a:xfrm>
          <a:prstGeom prst="halfFrame">
            <a:avLst>
              <a:gd name="adj1" fmla="val 24025"/>
              <a:gd name="adj2" fmla="val 2344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177314"/>
            <a:ext cx="6477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তথ্য/ইনফরমেশন কি? </a:t>
            </a:r>
          </a:p>
          <a:p>
            <a:r>
              <a:rPr lang="bn-IN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প্রযুক্তি/আইটি কী? </a:t>
            </a:r>
          </a:p>
          <a:p>
            <a:r>
              <a:rPr lang="bn-IN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কমিউনিকেশন টেকনলজি কী?</a:t>
            </a:r>
          </a:p>
          <a:p>
            <a:r>
              <a:rPr lang="bn-IN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কী? 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28612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g~j¨vqb</a:t>
            </a:r>
            <a:endParaRPr lang="en-US" sz="6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5" y="336223"/>
            <a:ext cx="3582644" cy="13341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997"/>
            <a:ext cx="4415348" cy="294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3352800"/>
            <a:ext cx="56530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যোগাযোগ  প্রযুক্তি কী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32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কেন আকিভুত?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omvob\Desktop\slidimg\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5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76400" y="304802"/>
            <a:ext cx="53530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 ছবিগুলো  দেখি</a:t>
            </a:r>
            <a:endParaRPr lang="en-US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7095E3-852A-4402-AB72-6D4DD9BC5B4B}"/>
              </a:ext>
            </a:extLst>
          </p:cNvPr>
          <p:cNvPicPr/>
          <p:nvPr/>
        </p:nvPicPr>
        <p:blipFill rotWithShape="1">
          <a:blip r:embed="rId3"/>
          <a:srcRect l="19153" t="23729" r="18814" b="17062"/>
          <a:stretch/>
        </p:blipFill>
        <p:spPr>
          <a:xfrm>
            <a:off x="5105400" y="2057400"/>
            <a:ext cx="3733800" cy="396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2F03C78-5441-4591-9056-B47F2173C1F0}"/>
              </a:ext>
            </a:extLst>
          </p:cNvPr>
          <p:cNvPicPr/>
          <p:nvPr/>
        </p:nvPicPr>
        <p:blipFill rotWithShape="1">
          <a:blip r:embed="rId4"/>
          <a:srcRect l="19534" t="20602" r="25625" b="11111"/>
          <a:stretch/>
        </p:blipFill>
        <p:spPr>
          <a:xfrm>
            <a:off x="228601" y="1676400"/>
            <a:ext cx="5014670" cy="46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60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124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IN" sz="72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তথ্য ও যোগাযোগ প্রযুক্তির ধারনা</a:t>
            </a:r>
            <a:endParaRPr lang="en-US" sz="72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684" y="656153"/>
            <a:ext cx="8124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10160">
                  <a:solidFill>
                    <a:srgbClr val="9B6BF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>
                <a:ln w="10160">
                  <a:solidFill>
                    <a:srgbClr val="9B6BF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0160">
                  <a:solidFill>
                    <a:srgbClr val="9B6BF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b="1" dirty="0">
              <a:ln w="10160">
                <a:solidFill>
                  <a:srgbClr val="9B6BF2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4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920">
        <p14:prism isInverted="1"/>
      </p:transition>
    </mc:Choice>
    <mc:Fallback xmlns="">
      <p:transition spd="slow" advTm="79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91600" cy="990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3048000"/>
            <a:ext cx="94488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তথ্য/ইনফরমেশন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 </a:t>
            </a: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প্রযুক্তি/আইটি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 সম্পর্কে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বর্ণনা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eaLnBrk="1" hangingPunct="1">
              <a:buFont typeface="Arial" charset="0"/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04800" y="1981210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…</a:t>
            </a:r>
          </a:p>
        </p:txBody>
      </p:sp>
    </p:spTree>
    <p:extLst>
      <p:ext uri="{BB962C8B-B14F-4D97-AF65-F5344CB8AC3E}">
        <p14:creationId xmlns:p14="http://schemas.microsoft.com/office/powerpoint/2010/main" val="353932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5C32A617-098F-4F69-9FE2-00DD2A7A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8997"/>
            <a:ext cx="9143999" cy="6858000"/>
            <a:chOff x="-152398" y="0"/>
            <a:chExt cx="9296399" cy="6858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23646180-C31B-4ADC-96F4-CA3F1B7CBF84}"/>
                </a:ext>
              </a:extLst>
            </p:cNvPr>
            <p:cNvPicPr/>
            <p:nvPr/>
          </p:nvPicPr>
          <p:blipFill rotWithShape="1">
            <a:blip r:embed="rId3"/>
            <a:srcRect t="20791" b="11786"/>
            <a:stretch/>
          </p:blipFill>
          <p:spPr>
            <a:xfrm>
              <a:off x="-152397" y="743568"/>
              <a:ext cx="9296398" cy="6114432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972"/>
            <a:stretch/>
          </p:blipFill>
          <p:spPr bwMode="auto">
            <a:xfrm>
              <a:off x="-152398" y="0"/>
              <a:ext cx="9296398" cy="743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0" y="10"/>
            <a:ext cx="914399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/>
              <a:t>তথ্য/ইনফরমেশন</a:t>
            </a:r>
            <a:r>
              <a:rPr lang="bn-IN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8855239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F280D49-5EAA-46A5-B0E0-480CA04D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BD80E2C-5CF9-4732-8D42-D63E9BEDA6D7}"/>
              </a:ext>
            </a:extLst>
          </p:cNvPr>
          <p:cNvPicPr/>
          <p:nvPr/>
        </p:nvPicPr>
        <p:blipFill rotWithShape="1">
          <a:blip r:embed="rId3"/>
          <a:srcRect b="9899"/>
          <a:stretch/>
        </p:blipFill>
        <p:spPr>
          <a:xfrm>
            <a:off x="0" y="12"/>
            <a:ext cx="9144000" cy="61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304A19C1-9B74-4D02-B1CF-B686C0F5C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FF96197-4CEB-41D8-92BD-4290890027DF}"/>
              </a:ext>
            </a:extLst>
          </p:cNvPr>
          <p:cNvPicPr/>
          <p:nvPr/>
        </p:nvPicPr>
        <p:blipFill rotWithShape="1">
          <a:blip r:embed="rId3"/>
          <a:srcRect b="12122"/>
          <a:stretch/>
        </p:blipFill>
        <p:spPr>
          <a:xfrm>
            <a:off x="0" y="12"/>
            <a:ext cx="9144000" cy="60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3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53F1F550-6FDA-4D48-A205-18E77B987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B1A9498-21AD-4E9E-AADC-870DA0093DC3}"/>
              </a:ext>
            </a:extLst>
          </p:cNvPr>
          <p:cNvPicPr/>
          <p:nvPr/>
        </p:nvPicPr>
        <p:blipFill rotWithShape="1">
          <a:blip r:embed="rId3"/>
          <a:srcRect b="12122"/>
          <a:stretch/>
        </p:blipFill>
        <p:spPr>
          <a:xfrm>
            <a:off x="0" y="12"/>
            <a:ext cx="9144000" cy="60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2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300</Words>
  <Application>Microsoft Office PowerPoint</Application>
  <PresentationFormat>On-screen Show (4:3)</PresentationFormat>
  <Paragraphs>92</Paragraphs>
  <Slides>25</Slides>
  <Notes>23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Office Theme</vt:lpstr>
      <vt:lpstr>Ion Boardroom</vt:lpstr>
      <vt:lpstr>1_Office Theme</vt:lpstr>
      <vt:lpstr>3_Office Theme</vt:lpstr>
      <vt:lpstr>4_Office Theme</vt:lpstr>
      <vt:lpstr>PowerPoint Presentation</vt:lpstr>
      <vt:lpstr>পরিচিতি 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Z_¨ I †hvMv‡hvM cÖhyw³i wKQz DcKi‡Yi cwiwPwZ</vt:lpstr>
      <vt:lpstr>Kw¤úDUvi</vt:lpstr>
      <vt:lpstr>†iwWI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D”P gva¨wgK Z_¨ I †hvMv‡hvM cÖhyw³</dc:title>
  <dc:creator>Lenovo G50</dc:creator>
  <cp:lastModifiedBy>Microsoft</cp:lastModifiedBy>
  <cp:revision>68</cp:revision>
  <dcterms:created xsi:type="dcterms:W3CDTF">2017-07-16T18:34:23Z</dcterms:created>
  <dcterms:modified xsi:type="dcterms:W3CDTF">2020-10-24T04:21:41Z</dcterms:modified>
</cp:coreProperties>
</file>