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8" r:id="rId7"/>
    <p:sldId id="290" r:id="rId8"/>
    <p:sldId id="271" r:id="rId9"/>
    <p:sldId id="261" r:id="rId10"/>
    <p:sldId id="263" r:id="rId11"/>
    <p:sldId id="272" r:id="rId12"/>
    <p:sldId id="264" r:id="rId13"/>
    <p:sldId id="273" r:id="rId14"/>
    <p:sldId id="265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9" r:id="rId26"/>
    <p:sldId id="284" r:id="rId27"/>
    <p:sldId id="285" r:id="rId28"/>
    <p:sldId id="286" r:id="rId29"/>
    <p:sldId id="287" r:id="rId30"/>
    <p:sldId id="288" r:id="rId31"/>
    <p:sldId id="291" r:id="rId32"/>
    <p:sldId id="27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41" autoAdjust="0"/>
  </p:normalViewPr>
  <p:slideViewPr>
    <p:cSldViewPr>
      <p:cViewPr varScale="1">
        <p:scale>
          <a:sx n="63" d="100"/>
          <a:sy n="63" d="100"/>
        </p:scale>
        <p:origin x="-10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B9BE2-1124-4FB7-B6D5-DB9DF0A770A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8CA9CE-BCB7-4524-8EC5-6E5FB76A86C8}">
      <dgm:prSet phldrT="[Text]"/>
      <dgm:spPr/>
      <dgm:t>
        <a:bodyPr/>
        <a:lstStyle/>
        <a:p>
          <a:r>
            <a:rPr lang="en-US" dirty="0" err="1" smtClean="0">
              <a:solidFill>
                <a:srgbClr val="FF33CC"/>
              </a:solidFill>
              <a:latin typeface="NikoshBAN" pitchFamily="2" charset="0"/>
              <a:cs typeface="NikoshBAN" pitchFamily="2" charset="0"/>
            </a:rPr>
            <a:t>পদার্থবিজ্ঞান</a:t>
          </a:r>
          <a:r>
            <a:rPr lang="en-US" dirty="0" smtClean="0">
              <a:solidFill>
                <a:srgbClr val="FF33CC"/>
              </a:solidFill>
              <a:latin typeface="NikoshBAN" pitchFamily="2" charset="0"/>
              <a:cs typeface="NikoshBAN" pitchFamily="2" charset="0"/>
            </a:rPr>
            <a:t> 100</a:t>
          </a:r>
          <a:endParaRPr lang="en-US" dirty="0">
            <a:solidFill>
              <a:srgbClr val="FF33CC"/>
            </a:solidFill>
            <a:latin typeface="NikoshBAN" pitchFamily="2" charset="0"/>
            <a:cs typeface="NikoshBAN" pitchFamily="2" charset="0"/>
          </a:endParaRPr>
        </a:p>
      </dgm:t>
    </dgm:pt>
    <dgm:pt modelId="{A8D69792-4A86-4E2C-ACF5-ADA3E6E0E562}" type="parTrans" cxnId="{5975C2BD-9D8F-4018-861D-AD0DB304D6CC}">
      <dgm:prSet/>
      <dgm:spPr/>
      <dgm:t>
        <a:bodyPr/>
        <a:lstStyle/>
        <a:p>
          <a:endParaRPr lang="en-US"/>
        </a:p>
      </dgm:t>
    </dgm:pt>
    <dgm:pt modelId="{708B99D6-E425-4BD4-87E7-E5ECAC25060C}" type="sibTrans" cxnId="{5975C2BD-9D8F-4018-861D-AD0DB304D6CC}">
      <dgm:prSet/>
      <dgm:spPr/>
      <dgm:t>
        <a:bodyPr/>
        <a:lstStyle/>
        <a:p>
          <a:endParaRPr lang="en-US"/>
        </a:p>
      </dgm:t>
    </dgm:pt>
    <dgm:pt modelId="{9223057A-C8F5-4372-8C08-01DE1BB4B8D4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সৃজনশীল</a:t>
          </a:r>
          <a:endParaRPr lang="en-US" sz="2800" dirty="0" smtClean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  <a:p>
          <a:r>
            <a: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৫০</a:t>
          </a:r>
          <a:endParaRPr lang="en-US" sz="28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0E8B3583-04CC-41EE-9F14-675626005472}" type="parTrans" cxnId="{107257F1-1E1A-4DC0-9E62-1B71D82094C7}">
      <dgm:prSet/>
      <dgm:spPr/>
      <dgm:t>
        <a:bodyPr/>
        <a:lstStyle/>
        <a:p>
          <a:endParaRPr lang="en-US"/>
        </a:p>
      </dgm:t>
    </dgm:pt>
    <dgm:pt modelId="{7ADFB917-BA85-4D4A-A2DE-0EE5AADB7519}" type="sibTrans" cxnId="{107257F1-1E1A-4DC0-9E62-1B71D82094C7}">
      <dgm:prSet/>
      <dgm:spPr/>
      <dgm:t>
        <a:bodyPr/>
        <a:lstStyle/>
        <a:p>
          <a:endParaRPr lang="en-US"/>
        </a:p>
      </dgm:t>
    </dgm:pt>
    <dgm:pt modelId="{F7CB3DB9-5345-426A-8DF4-90AB2ABBFECF}">
      <dgm:prSet phldrT="[Text]"/>
      <dgm:spPr/>
      <dgm:t>
        <a:bodyPr/>
        <a:lstStyle/>
        <a:p>
          <a:r>
            <a:rPr lang="en-US" dirty="0" err="1" smtClean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rPr>
            <a:t>ব্যবহারিক</a:t>
          </a:r>
          <a:r>
            <a:rPr lang="en-US" dirty="0" smtClean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২৫</a:t>
          </a:r>
          <a:endParaRPr lang="en-US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A4304CFD-06C6-4C27-AAA6-804A817BC6C4}" type="parTrans" cxnId="{AEE45234-FA90-40BD-AEDF-0494BA86CB15}">
      <dgm:prSet/>
      <dgm:spPr/>
      <dgm:t>
        <a:bodyPr/>
        <a:lstStyle/>
        <a:p>
          <a:endParaRPr lang="en-US"/>
        </a:p>
      </dgm:t>
    </dgm:pt>
    <dgm:pt modelId="{E5BC02B3-1754-4B9F-97D9-78F0625F26BA}" type="sibTrans" cxnId="{AEE45234-FA90-40BD-AEDF-0494BA86CB15}">
      <dgm:prSet/>
      <dgm:spPr/>
      <dgm:t>
        <a:bodyPr/>
        <a:lstStyle/>
        <a:p>
          <a:endParaRPr lang="en-US"/>
        </a:p>
      </dgm:t>
    </dgm:pt>
    <dgm:pt modelId="{EB342686-F23D-43BC-AAD1-09E2C07BC1B1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বহু</a:t>
          </a:r>
          <a:r>
            <a:rPr lang="en-US" sz="28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নির্বচনি</a:t>
          </a:r>
          <a:endParaRPr lang="en-US" sz="2800" dirty="0" smtClean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  <a:p>
          <a:r>
            <a: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২৫</a:t>
          </a:r>
          <a:endParaRPr lang="en-US" sz="28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B70A1FCF-A383-4A36-80F7-0A9FFC8022B2}" type="parTrans" cxnId="{1A639B74-B16F-46B4-9449-175E457507BB}">
      <dgm:prSet/>
      <dgm:spPr/>
      <dgm:t>
        <a:bodyPr/>
        <a:lstStyle/>
        <a:p>
          <a:endParaRPr lang="en-US"/>
        </a:p>
      </dgm:t>
    </dgm:pt>
    <dgm:pt modelId="{539D4CF5-1C8A-4045-9137-BE0A645282E5}" type="sibTrans" cxnId="{1A639B74-B16F-46B4-9449-175E457507BB}">
      <dgm:prSet/>
      <dgm:spPr/>
      <dgm:t>
        <a:bodyPr/>
        <a:lstStyle/>
        <a:p>
          <a:endParaRPr lang="en-US"/>
        </a:p>
      </dgm:t>
    </dgm:pt>
    <dgm:pt modelId="{F611B3C5-38B1-4E08-8609-077B14AEA979}" type="pres">
      <dgm:prSet presAssocID="{8C9B9BE2-1124-4FB7-B6D5-DB9DF0A770A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61F468-5FEA-4306-905D-960E6FE49361}" type="pres">
      <dgm:prSet presAssocID="{D58CA9CE-BCB7-4524-8EC5-6E5FB76A86C8}" presName="centerShape" presStyleLbl="node0" presStyleIdx="0" presStyleCnt="1"/>
      <dgm:spPr/>
      <dgm:t>
        <a:bodyPr/>
        <a:lstStyle/>
        <a:p>
          <a:endParaRPr lang="en-US"/>
        </a:p>
      </dgm:t>
    </dgm:pt>
    <dgm:pt modelId="{E2747A5F-7FED-4145-905B-093EE02996DF}" type="pres">
      <dgm:prSet presAssocID="{9223057A-C8F5-4372-8C08-01DE1BB4B8D4}" presName="node" presStyleLbl="node1" presStyleIdx="0" presStyleCnt="3" custScaleX="118211" custScaleY="113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0B5E6-1598-4F8B-BFB5-C00DC3F68361}" type="pres">
      <dgm:prSet presAssocID="{9223057A-C8F5-4372-8C08-01DE1BB4B8D4}" presName="dummy" presStyleCnt="0"/>
      <dgm:spPr/>
    </dgm:pt>
    <dgm:pt modelId="{F8F7E99C-1E2C-4BA3-A5E7-36315B144093}" type="pres">
      <dgm:prSet presAssocID="{7ADFB917-BA85-4D4A-A2DE-0EE5AADB751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60FCD93-8C77-49BD-AC87-A68DF9BA1C48}" type="pres">
      <dgm:prSet presAssocID="{F7CB3DB9-5345-426A-8DF4-90AB2ABBFEC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79E04-25A4-418D-94F1-E830236D0579}" type="pres">
      <dgm:prSet presAssocID="{F7CB3DB9-5345-426A-8DF4-90AB2ABBFECF}" presName="dummy" presStyleCnt="0"/>
      <dgm:spPr/>
    </dgm:pt>
    <dgm:pt modelId="{3C3FF157-D096-487E-B5C9-BB97AB0305F4}" type="pres">
      <dgm:prSet presAssocID="{E5BC02B3-1754-4B9F-97D9-78F0625F26B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A1BDFC8-141B-4FD2-B7CD-E8497BC9531F}" type="pres">
      <dgm:prSet presAssocID="{EB342686-F23D-43BC-AAD1-09E2C07BC1B1}" presName="node" presStyleLbl="node1" presStyleIdx="2" presStyleCnt="3" custScaleX="125848" custScaleY="122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7429C-1DBB-456E-B7A9-EF3D615FE711}" type="pres">
      <dgm:prSet presAssocID="{EB342686-F23D-43BC-AAD1-09E2C07BC1B1}" presName="dummy" presStyleCnt="0"/>
      <dgm:spPr/>
    </dgm:pt>
    <dgm:pt modelId="{6D638436-0A8C-47B9-892D-B21D994478CF}" type="pres">
      <dgm:prSet presAssocID="{539D4CF5-1C8A-4045-9137-BE0A645282E5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8B634BE-3919-4A80-89F2-754DCFA27120}" type="presOf" srcId="{8C9B9BE2-1124-4FB7-B6D5-DB9DF0A770AF}" destId="{F611B3C5-38B1-4E08-8609-077B14AEA979}" srcOrd="0" destOrd="0" presId="urn:microsoft.com/office/officeart/2005/8/layout/radial6"/>
    <dgm:cxn modelId="{107257F1-1E1A-4DC0-9E62-1B71D82094C7}" srcId="{D58CA9CE-BCB7-4524-8EC5-6E5FB76A86C8}" destId="{9223057A-C8F5-4372-8C08-01DE1BB4B8D4}" srcOrd="0" destOrd="0" parTransId="{0E8B3583-04CC-41EE-9F14-675626005472}" sibTransId="{7ADFB917-BA85-4D4A-A2DE-0EE5AADB7519}"/>
    <dgm:cxn modelId="{AEE45234-FA90-40BD-AEDF-0494BA86CB15}" srcId="{D58CA9CE-BCB7-4524-8EC5-6E5FB76A86C8}" destId="{F7CB3DB9-5345-426A-8DF4-90AB2ABBFECF}" srcOrd="1" destOrd="0" parTransId="{A4304CFD-06C6-4C27-AAA6-804A817BC6C4}" sibTransId="{E5BC02B3-1754-4B9F-97D9-78F0625F26BA}"/>
    <dgm:cxn modelId="{0028E5A0-5EEA-4049-9F82-B27EA871D5B2}" type="presOf" srcId="{7ADFB917-BA85-4D4A-A2DE-0EE5AADB7519}" destId="{F8F7E99C-1E2C-4BA3-A5E7-36315B144093}" srcOrd="0" destOrd="0" presId="urn:microsoft.com/office/officeart/2005/8/layout/radial6"/>
    <dgm:cxn modelId="{C1EA9BEA-6A93-449F-AA60-E2EE7410F52D}" type="presOf" srcId="{F7CB3DB9-5345-426A-8DF4-90AB2ABBFECF}" destId="{960FCD93-8C77-49BD-AC87-A68DF9BA1C48}" srcOrd="0" destOrd="0" presId="urn:microsoft.com/office/officeart/2005/8/layout/radial6"/>
    <dgm:cxn modelId="{B395AB40-E897-4FD3-9D4F-8A598D5A1D88}" type="presOf" srcId="{9223057A-C8F5-4372-8C08-01DE1BB4B8D4}" destId="{E2747A5F-7FED-4145-905B-093EE02996DF}" srcOrd="0" destOrd="0" presId="urn:microsoft.com/office/officeart/2005/8/layout/radial6"/>
    <dgm:cxn modelId="{1A639B74-B16F-46B4-9449-175E457507BB}" srcId="{D58CA9CE-BCB7-4524-8EC5-6E5FB76A86C8}" destId="{EB342686-F23D-43BC-AAD1-09E2C07BC1B1}" srcOrd="2" destOrd="0" parTransId="{B70A1FCF-A383-4A36-80F7-0A9FFC8022B2}" sibTransId="{539D4CF5-1C8A-4045-9137-BE0A645282E5}"/>
    <dgm:cxn modelId="{FF44114D-64C6-4A6C-92A7-85C086C62BED}" type="presOf" srcId="{D58CA9CE-BCB7-4524-8EC5-6E5FB76A86C8}" destId="{0761F468-5FEA-4306-905D-960E6FE49361}" srcOrd="0" destOrd="0" presId="urn:microsoft.com/office/officeart/2005/8/layout/radial6"/>
    <dgm:cxn modelId="{5975C2BD-9D8F-4018-861D-AD0DB304D6CC}" srcId="{8C9B9BE2-1124-4FB7-B6D5-DB9DF0A770AF}" destId="{D58CA9CE-BCB7-4524-8EC5-6E5FB76A86C8}" srcOrd="0" destOrd="0" parTransId="{A8D69792-4A86-4E2C-ACF5-ADA3E6E0E562}" sibTransId="{708B99D6-E425-4BD4-87E7-E5ECAC25060C}"/>
    <dgm:cxn modelId="{8429E098-EC7E-4D58-92B4-298EB23AF179}" type="presOf" srcId="{EB342686-F23D-43BC-AAD1-09E2C07BC1B1}" destId="{FA1BDFC8-141B-4FD2-B7CD-E8497BC9531F}" srcOrd="0" destOrd="0" presId="urn:microsoft.com/office/officeart/2005/8/layout/radial6"/>
    <dgm:cxn modelId="{823220C6-3E6D-4BC7-BD5C-668F609D3BE8}" type="presOf" srcId="{539D4CF5-1C8A-4045-9137-BE0A645282E5}" destId="{6D638436-0A8C-47B9-892D-B21D994478CF}" srcOrd="0" destOrd="0" presId="urn:microsoft.com/office/officeart/2005/8/layout/radial6"/>
    <dgm:cxn modelId="{39A99733-1671-45E2-BF84-90EA52E90D68}" type="presOf" srcId="{E5BC02B3-1754-4B9F-97D9-78F0625F26BA}" destId="{3C3FF157-D096-487E-B5C9-BB97AB0305F4}" srcOrd="0" destOrd="0" presId="urn:microsoft.com/office/officeart/2005/8/layout/radial6"/>
    <dgm:cxn modelId="{BAF2AF52-D198-405C-BDA3-26FEC325726A}" type="presParOf" srcId="{F611B3C5-38B1-4E08-8609-077B14AEA979}" destId="{0761F468-5FEA-4306-905D-960E6FE49361}" srcOrd="0" destOrd="0" presId="urn:microsoft.com/office/officeart/2005/8/layout/radial6"/>
    <dgm:cxn modelId="{A660176F-6AB3-4AD6-9190-E218DA7DD33B}" type="presParOf" srcId="{F611B3C5-38B1-4E08-8609-077B14AEA979}" destId="{E2747A5F-7FED-4145-905B-093EE02996DF}" srcOrd="1" destOrd="0" presId="urn:microsoft.com/office/officeart/2005/8/layout/radial6"/>
    <dgm:cxn modelId="{B5B09346-300E-46FD-B55A-5B2654F44569}" type="presParOf" srcId="{F611B3C5-38B1-4E08-8609-077B14AEA979}" destId="{3690B5E6-1598-4F8B-BFB5-C00DC3F68361}" srcOrd="2" destOrd="0" presId="urn:microsoft.com/office/officeart/2005/8/layout/radial6"/>
    <dgm:cxn modelId="{75867998-80FE-4E21-8520-DDDEA2A8FA90}" type="presParOf" srcId="{F611B3C5-38B1-4E08-8609-077B14AEA979}" destId="{F8F7E99C-1E2C-4BA3-A5E7-36315B144093}" srcOrd="3" destOrd="0" presId="urn:microsoft.com/office/officeart/2005/8/layout/radial6"/>
    <dgm:cxn modelId="{731180A0-CB26-4407-B11F-641AC67954EA}" type="presParOf" srcId="{F611B3C5-38B1-4E08-8609-077B14AEA979}" destId="{960FCD93-8C77-49BD-AC87-A68DF9BA1C48}" srcOrd="4" destOrd="0" presId="urn:microsoft.com/office/officeart/2005/8/layout/radial6"/>
    <dgm:cxn modelId="{0848884D-43BD-4F38-8B28-EABB730235B1}" type="presParOf" srcId="{F611B3C5-38B1-4E08-8609-077B14AEA979}" destId="{94C79E04-25A4-418D-94F1-E830236D0579}" srcOrd="5" destOrd="0" presId="urn:microsoft.com/office/officeart/2005/8/layout/radial6"/>
    <dgm:cxn modelId="{3BF4F4CB-49E5-447C-9776-95900F8E90CC}" type="presParOf" srcId="{F611B3C5-38B1-4E08-8609-077B14AEA979}" destId="{3C3FF157-D096-487E-B5C9-BB97AB0305F4}" srcOrd="6" destOrd="0" presId="urn:microsoft.com/office/officeart/2005/8/layout/radial6"/>
    <dgm:cxn modelId="{81FBBF06-A452-4085-A322-D200C2F36770}" type="presParOf" srcId="{F611B3C5-38B1-4E08-8609-077B14AEA979}" destId="{FA1BDFC8-141B-4FD2-B7CD-E8497BC9531F}" srcOrd="7" destOrd="0" presId="urn:microsoft.com/office/officeart/2005/8/layout/radial6"/>
    <dgm:cxn modelId="{606D3921-3153-4412-8A83-7DFE69B65DB3}" type="presParOf" srcId="{F611B3C5-38B1-4E08-8609-077B14AEA979}" destId="{8437429C-1DBB-456E-B7A9-EF3D615FE711}" srcOrd="8" destOrd="0" presId="urn:microsoft.com/office/officeart/2005/8/layout/radial6"/>
    <dgm:cxn modelId="{26E54315-BE66-4F37-ACEB-AFCAA5610BCD}" type="presParOf" srcId="{F611B3C5-38B1-4E08-8609-077B14AEA979}" destId="{6D638436-0A8C-47B9-892D-B21D994478CF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638436-0A8C-47B9-892D-B21D994478CF}">
      <dsp:nvSpPr>
        <dsp:cNvPr id="0" name=""/>
        <dsp:cNvSpPr/>
      </dsp:nvSpPr>
      <dsp:spPr>
        <a:xfrm>
          <a:off x="1758617" y="676227"/>
          <a:ext cx="4201514" cy="4201514"/>
        </a:xfrm>
        <a:prstGeom prst="blockArc">
          <a:avLst>
            <a:gd name="adj1" fmla="val 90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FF157-D096-487E-B5C9-BB97AB0305F4}">
      <dsp:nvSpPr>
        <dsp:cNvPr id="0" name=""/>
        <dsp:cNvSpPr/>
      </dsp:nvSpPr>
      <dsp:spPr>
        <a:xfrm>
          <a:off x="1758617" y="676227"/>
          <a:ext cx="4201514" cy="4201514"/>
        </a:xfrm>
        <a:prstGeom prst="blockArc">
          <a:avLst>
            <a:gd name="adj1" fmla="val 1800000"/>
            <a:gd name="adj2" fmla="val 90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7E99C-1E2C-4BA3-A5E7-36315B144093}">
      <dsp:nvSpPr>
        <dsp:cNvPr id="0" name=""/>
        <dsp:cNvSpPr/>
      </dsp:nvSpPr>
      <dsp:spPr>
        <a:xfrm>
          <a:off x="1758617" y="676227"/>
          <a:ext cx="4201514" cy="4201514"/>
        </a:xfrm>
        <a:prstGeom prst="blockArc">
          <a:avLst>
            <a:gd name="adj1" fmla="val 16200000"/>
            <a:gd name="adj2" fmla="val 1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1F468-5FEA-4306-905D-960E6FE49361}">
      <dsp:nvSpPr>
        <dsp:cNvPr id="0" name=""/>
        <dsp:cNvSpPr/>
      </dsp:nvSpPr>
      <dsp:spPr>
        <a:xfrm>
          <a:off x="2892457" y="1810066"/>
          <a:ext cx="1933835" cy="19338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rgbClr val="FF33CC"/>
              </a:solidFill>
              <a:latin typeface="NikoshBAN" pitchFamily="2" charset="0"/>
              <a:cs typeface="NikoshBAN" pitchFamily="2" charset="0"/>
            </a:rPr>
            <a:t>পদার্থবিজ্ঞান</a:t>
          </a:r>
          <a:r>
            <a:rPr lang="en-US" sz="2700" kern="1200" dirty="0" smtClean="0">
              <a:solidFill>
                <a:srgbClr val="FF33CC"/>
              </a:solidFill>
              <a:latin typeface="NikoshBAN" pitchFamily="2" charset="0"/>
              <a:cs typeface="NikoshBAN" pitchFamily="2" charset="0"/>
            </a:rPr>
            <a:t> 100</a:t>
          </a:r>
          <a:endParaRPr lang="en-US" sz="2700" kern="1200" dirty="0">
            <a:solidFill>
              <a:srgbClr val="FF33CC"/>
            </a:solidFill>
            <a:latin typeface="NikoshBAN" pitchFamily="2" charset="0"/>
            <a:cs typeface="NikoshBAN" pitchFamily="2" charset="0"/>
          </a:endParaRPr>
        </a:p>
      </dsp:txBody>
      <dsp:txXfrm>
        <a:off x="2892457" y="1810066"/>
        <a:ext cx="1933835" cy="1933835"/>
      </dsp:txXfrm>
    </dsp:sp>
    <dsp:sp modelId="{E2747A5F-7FED-4145-905B-093EE02996DF}">
      <dsp:nvSpPr>
        <dsp:cNvPr id="0" name=""/>
        <dsp:cNvSpPr/>
      </dsp:nvSpPr>
      <dsp:spPr>
        <a:xfrm>
          <a:off x="3059272" y="-43879"/>
          <a:ext cx="1600204" cy="15376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সৃজনশীল</a:t>
          </a:r>
          <a:endParaRPr lang="en-US" sz="2800" kern="1200" dirty="0" smtClean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৫০</a:t>
          </a:r>
          <a:endParaRPr lang="en-US" sz="28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3059272" y="-43879"/>
        <a:ext cx="1600204" cy="1537677"/>
      </dsp:txXfrm>
    </dsp:sp>
    <dsp:sp modelId="{960FCD93-8C77-49BD-AC87-A68DF9BA1C48}">
      <dsp:nvSpPr>
        <dsp:cNvPr id="0" name=""/>
        <dsp:cNvSpPr/>
      </dsp:nvSpPr>
      <dsp:spPr>
        <a:xfrm>
          <a:off x="4959638" y="3126154"/>
          <a:ext cx="1353684" cy="13536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rPr>
            <a:t>ব্যবহারিক</a:t>
          </a:r>
          <a:r>
            <a:rPr lang="en-US" sz="2300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3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২৫</a:t>
          </a:r>
          <a:endParaRPr lang="en-US" sz="2300" kern="1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4959638" y="3126154"/>
        <a:ext cx="1353684" cy="1353684"/>
      </dsp:txXfrm>
    </dsp:sp>
    <dsp:sp modelId="{FA1BDFC8-141B-4FD2-B7CD-E8497BC9531F}">
      <dsp:nvSpPr>
        <dsp:cNvPr id="0" name=""/>
        <dsp:cNvSpPr/>
      </dsp:nvSpPr>
      <dsp:spPr>
        <a:xfrm>
          <a:off x="1230477" y="2971800"/>
          <a:ext cx="1703585" cy="16623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বহু</a:t>
          </a:r>
          <a:r>
            <a:rPr lang="en-US" sz="2800" kern="12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নির্বচনি</a:t>
          </a:r>
          <a:endParaRPr lang="en-US" sz="2800" kern="1200" dirty="0" smtClean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২৫</a:t>
          </a:r>
          <a:endParaRPr lang="en-US" sz="2800" kern="1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1230477" y="2971800"/>
        <a:ext cx="1703585" cy="1662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se 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62" y="304800"/>
            <a:ext cx="3571875" cy="3571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1905000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419600"/>
            <a:ext cx="769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আলতাফ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মাহমুদ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আলহাজ্ব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রেজাউল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কাপসিয়া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দোলক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 descr="Arrangement-of-equipment-and-materials-for-the-pendulum-task-reproduced-from-Tho-H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924329"/>
            <a:ext cx="4719638" cy="5938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12444" y="0"/>
            <a:ext cx="1919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দোলক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921448"/>
            <a:ext cx="4305300" cy="5403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অ্যামিটার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e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838200"/>
            <a:ext cx="6172200" cy="5971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143000"/>
            <a:ext cx="5643563" cy="548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08060" y="0"/>
            <a:ext cx="2327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মিলি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অ্যামিটার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0"/>
            <a:ext cx="2057400" cy="457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ভোল্টমিটার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Galvanometer-Lab-Equipment-Labka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524000"/>
            <a:ext cx="9143999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r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6863" y="1219200"/>
            <a:ext cx="8223737" cy="5638800"/>
          </a:xfrm>
        </p:spPr>
      </p:pic>
      <p:sp>
        <p:nvSpPr>
          <p:cNvPr id="6" name="TextBox 5"/>
          <p:cNvSpPr txBox="1"/>
          <p:nvPr/>
        </p:nvSpPr>
        <p:spPr>
          <a:xfrm>
            <a:off x="3429000" y="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ক্যালিপার্স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76200"/>
            <a:ext cx="2472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ক্যালিপার্স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524000"/>
            <a:ext cx="4805363" cy="4805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8998" y="152400"/>
            <a:ext cx="9316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স্ত্রুগজ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ty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066800"/>
            <a:ext cx="756336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8998" y="76200"/>
            <a:ext cx="1954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স্ফেরোমিটার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295400"/>
            <a:ext cx="54102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8998" y="76200"/>
            <a:ext cx="16129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স্টপ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ওয়াচ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371600"/>
            <a:ext cx="6323789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- 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Physical World &amp; Measurement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ndex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505074"/>
            <a:ext cx="5638800" cy="435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" presetClass="entr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8998" y="76200"/>
            <a:ext cx="1778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স্প্রিং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নিক্তি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2133600"/>
            <a:ext cx="3810000" cy="3810000"/>
          </a:xfrm>
          <a:prstGeom prst="rect">
            <a:avLst/>
          </a:prstGeom>
        </p:spPr>
      </p:pic>
      <p:pic>
        <p:nvPicPr>
          <p:cNvPr id="4" name="Picture 3" descr="gh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28801"/>
            <a:ext cx="43434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76200"/>
            <a:ext cx="41056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তুলা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উদিস্থিতি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নিক্তি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878341"/>
            <a:ext cx="4495800" cy="5895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76200"/>
            <a:ext cx="2831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পরিবর্তনশীল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রোধ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hysics-lab-equipment-and-its-type-6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528762"/>
            <a:ext cx="7098233" cy="5329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8998" y="87868"/>
            <a:ext cx="15103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বাক্স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279807"/>
            <a:ext cx="7345444" cy="5501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76200"/>
            <a:ext cx="32063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বর্তনীতে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চাবি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891651"/>
            <a:ext cx="6487767" cy="4356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76200"/>
            <a:ext cx="3780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পরিবর্তনশীল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রোধের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চাবি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y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219200"/>
            <a:ext cx="59436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8998" y="228600"/>
            <a:ext cx="17187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ব্রীজ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31eFameLpmL._SX34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066801"/>
            <a:ext cx="5791199" cy="5791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6549" y="76200"/>
            <a:ext cx="17187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ব্রীজ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19200"/>
            <a:ext cx="7997603" cy="5002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76200"/>
            <a:ext cx="2534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পটেনশিও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otentiome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295400"/>
            <a:ext cx="7554760" cy="5514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2968" y="152400"/>
            <a:ext cx="2534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পটেনশিও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otentiometer-05yu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143000"/>
            <a:ext cx="7524750" cy="554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914400"/>
            <a:ext cx="4800600" cy="914400"/>
          </a:xfrm>
          <a:solidFill>
            <a:srgbClr val="FF33CC"/>
          </a:solidFill>
        </p:spPr>
        <p:txBody>
          <a:bodyPr>
            <a:normAutofit/>
          </a:bodyPr>
          <a:lstStyle/>
          <a:p>
            <a:r>
              <a:rPr lang="en-US" sz="4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ভৌতজগত</a:t>
            </a: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2038" y="76200"/>
            <a:ext cx="5339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" dur="2500" autoRev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2500" autoRev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2500" autoRev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9" dur="2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2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/>
      <p:bldP spid="4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228600"/>
            <a:ext cx="2350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হুইট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স্টোন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ব্রিজ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wheatstone-brid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25" y="814387"/>
            <a:ext cx="7143750" cy="5229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7043" y="2565737"/>
            <a:ext cx="810991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আশা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পেরেছ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এখানেই</a:t>
            </a:r>
            <a:r>
              <a:rPr lang="en-US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সমাপ্তি</a:t>
            </a:r>
            <a:r>
              <a:rPr lang="en-US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Rose 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729581"/>
            <a:ext cx="5486400" cy="43891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8871" y="228600"/>
            <a:ext cx="7866256" cy="1200329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অধ্যায়ে</a:t>
            </a:r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জানব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2057400" y="2133600"/>
            <a:ext cx="5200650" cy="3200400"/>
            <a:chOff x="1008" y="1059"/>
            <a:chExt cx="3768" cy="2733"/>
          </a:xfrm>
        </p:grpSpPr>
        <p:sp>
          <p:nvSpPr>
            <p:cNvPr id="2052" name="AutoShape 4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" name="Oval 5"/>
            <p:cNvSpPr>
              <a:spLocks noChangeArrowheads="1"/>
            </p:cNvSpPr>
            <p:nvPr/>
          </p:nvSpPr>
          <p:spPr bwMode="auto">
            <a:xfrm>
              <a:off x="1008" y="3076"/>
              <a:ext cx="1116" cy="71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3200" dirty="0" err="1" smtClean="0">
                  <a:solidFill>
                    <a:srgbClr val="FF0000"/>
                  </a:solidFill>
                </a:rPr>
                <a:t>তত্ত্বীয়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2054" name="Oval 6"/>
            <p:cNvSpPr>
              <a:spLocks noChangeArrowheads="1"/>
            </p:cNvSpPr>
            <p:nvPr/>
          </p:nvSpPr>
          <p:spPr bwMode="auto">
            <a:xfrm>
              <a:off x="2167" y="1059"/>
              <a:ext cx="1283" cy="716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dirty="0" err="1" smtClean="0">
                  <a:solidFill>
                    <a:srgbClr val="7030A0"/>
                  </a:solidFill>
                </a:rPr>
                <a:t>পদার্থবিজ্ঞান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2055" name="Oval 7"/>
            <p:cNvSpPr>
              <a:spLocks noChangeArrowheads="1"/>
            </p:cNvSpPr>
            <p:nvPr/>
          </p:nvSpPr>
          <p:spPr bwMode="auto">
            <a:xfrm>
              <a:off x="3660" y="3076"/>
              <a:ext cx="1116" cy="716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dirty="0" err="1" smtClean="0">
                  <a:solidFill>
                    <a:srgbClr val="FF33CC"/>
                  </a:solidFill>
                </a:rPr>
                <a:t>ব্যবহারিক</a:t>
              </a:r>
              <a:endParaRPr lang="en-US" dirty="0">
                <a:solidFill>
                  <a:srgbClr val="FF33C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বন্টন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914400" y="1524000"/>
          <a:ext cx="7543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8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0"/>
                            </p:stCondLst>
                            <p:childTnLst>
                              <p:par>
                                <p:cTn id="23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5" grpId="0">
        <p:bldAsOne/>
      </p:bldGraphic>
      <p:bldGraphic spid="5" grpId="1">
        <p:bldAsOne/>
      </p:bldGraphic>
      <p:bldGraphic spid="5" grpId="2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পরীক্ষণে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যন্ত্রাংশের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লিখতেও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 descr="Butterfly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3417873" cy="3276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7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0"/>
                            </p:stCondLst>
                            <p:childTnLst>
                              <p:par>
                                <p:cTn id="33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0"/>
                            </p:stCondLst>
                            <p:childTnLst>
                              <p:par>
                                <p:cTn id="3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447800"/>
            <a:ext cx="396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7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7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7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7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7200" dirty="0" smtClean="0">
                <a:solidFill>
                  <a:srgbClr val="92D050"/>
                </a:solidFill>
              </a:rPr>
              <a:t> </a:t>
            </a:r>
            <a:endParaRPr lang="en-US" sz="72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থার্মোমিটার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T-736000_THERMOMETERS_l5ee73e92a3a5468a9a86e43fb95639d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0309"/>
            <a:ext cx="9143999" cy="6247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থার্মোমিটার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T-RL_THERMOMETERS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838200"/>
            <a:ext cx="68580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148</Words>
  <Application>Microsoft Office PowerPoint</Application>
  <PresentationFormat>On-screen Show (4:3)</PresentationFormat>
  <Paragraphs>51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পদার্থবিজ্ঞান প্রথম পত্র, অধ্যায় - ১  Physical World &amp; Measurement </vt:lpstr>
      <vt:lpstr>Slide 3</vt:lpstr>
      <vt:lpstr>Slide 4</vt:lpstr>
      <vt:lpstr>প্রথমে বিষয় বিভাজন ও মান বন্টন</vt:lpstr>
      <vt:lpstr>আজকের শিখন ফল</vt:lpstr>
      <vt:lpstr>Slide 7</vt:lpstr>
      <vt:lpstr>Slide 8</vt:lpstr>
      <vt:lpstr>থার্মোমিটার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আজকে পাঠের এখানেই সমাপ্তি।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</dc:creator>
  <cp:lastModifiedBy>MY</cp:lastModifiedBy>
  <cp:revision>207</cp:revision>
  <dcterms:created xsi:type="dcterms:W3CDTF">2006-08-16T00:00:00Z</dcterms:created>
  <dcterms:modified xsi:type="dcterms:W3CDTF">2020-10-23T12:56:20Z</dcterms:modified>
</cp:coreProperties>
</file>