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453" autoAdjust="0"/>
  </p:normalViewPr>
  <p:slideViewPr>
    <p:cSldViewPr>
      <p:cViewPr>
        <p:scale>
          <a:sx n="71" d="100"/>
          <a:sy n="71" d="100"/>
        </p:scale>
        <p:origin x="-1320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EF03C-4D21-4CDE-9F60-4AEBD8A1072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5C68E69-BB5F-4417-B70A-99BB5941BC73}">
      <dgm:prSet phldrT="[Text]" custT="1"/>
      <dgm:spPr/>
      <dgm:t>
        <a:bodyPr/>
        <a:lstStyle/>
        <a:p>
          <a:r>
            <a:rPr lang="bn-BD" sz="4800" smtClean="0"/>
            <a:t>শব্দের </a:t>
          </a:r>
          <a:r>
            <a:rPr lang="bn-BD" sz="4800" dirty="0" smtClean="0"/>
            <a:t>শ্রেনী</a:t>
          </a:r>
          <a:endParaRPr lang="en-US" sz="4800" dirty="0"/>
        </a:p>
      </dgm:t>
    </dgm:pt>
    <dgm:pt modelId="{1DABFE2E-2A2F-4888-A275-701EEBDBD324}" type="parTrans" cxnId="{FE26360E-E73A-484F-9F3A-0D100E9ECC44}">
      <dgm:prSet/>
      <dgm:spPr/>
      <dgm:t>
        <a:bodyPr/>
        <a:lstStyle/>
        <a:p>
          <a:endParaRPr lang="en-US"/>
        </a:p>
      </dgm:t>
    </dgm:pt>
    <dgm:pt modelId="{56ED793E-97AB-48D9-B40F-410B002C9D5C}" type="sibTrans" cxnId="{FE26360E-E73A-484F-9F3A-0D100E9ECC44}">
      <dgm:prSet/>
      <dgm:spPr/>
      <dgm:t>
        <a:bodyPr/>
        <a:lstStyle/>
        <a:p>
          <a:endParaRPr lang="en-US"/>
        </a:p>
      </dgm:t>
    </dgm:pt>
    <dgm:pt modelId="{5AB89BEF-37FB-4969-BF37-CCE3627DDF8A}">
      <dgm:prSet phldrT="[Text]"/>
      <dgm:spPr/>
      <dgm:t>
        <a:bodyPr/>
        <a:lstStyle/>
        <a:p>
          <a:r>
            <a:rPr lang="bn-BD" dirty="0" smtClean="0"/>
            <a:t>গঠন মূলক</a:t>
          </a:r>
          <a:endParaRPr lang="en-US" dirty="0"/>
        </a:p>
      </dgm:t>
    </dgm:pt>
    <dgm:pt modelId="{DF2BCCC7-2F22-4AFE-BE9D-EF08BF27269F}" type="parTrans" cxnId="{B8074184-25DC-4718-A731-243A30413BEA}">
      <dgm:prSet/>
      <dgm:spPr/>
      <dgm:t>
        <a:bodyPr/>
        <a:lstStyle/>
        <a:p>
          <a:endParaRPr lang="en-US"/>
        </a:p>
      </dgm:t>
    </dgm:pt>
    <dgm:pt modelId="{877A0336-780C-48CF-96DF-77F1E5AFCA90}" type="sibTrans" cxnId="{B8074184-25DC-4718-A731-243A30413BEA}">
      <dgm:prSet/>
      <dgm:spPr/>
      <dgm:t>
        <a:bodyPr/>
        <a:lstStyle/>
        <a:p>
          <a:endParaRPr lang="en-US"/>
        </a:p>
      </dgm:t>
    </dgm:pt>
    <dgm:pt modelId="{0B205DAA-3CB0-4D6D-A416-E80BF53A9EC4}">
      <dgm:prSet phldrT="[Text]"/>
      <dgm:spPr/>
      <dgm:t>
        <a:bodyPr/>
        <a:lstStyle/>
        <a:p>
          <a:r>
            <a:rPr lang="bn-BD" dirty="0" smtClean="0"/>
            <a:t>অর্থ মূলক</a:t>
          </a:r>
          <a:endParaRPr lang="en-US" dirty="0"/>
        </a:p>
      </dgm:t>
    </dgm:pt>
    <dgm:pt modelId="{EBF53683-1610-4D7F-AEFD-E383244F13B2}" type="parTrans" cxnId="{23E77706-D9E6-4764-B847-1968C0ED34B1}">
      <dgm:prSet/>
      <dgm:spPr/>
      <dgm:t>
        <a:bodyPr/>
        <a:lstStyle/>
        <a:p>
          <a:endParaRPr lang="en-US"/>
        </a:p>
      </dgm:t>
    </dgm:pt>
    <dgm:pt modelId="{D07478BC-429B-4066-9AA1-7769651EB24E}" type="sibTrans" cxnId="{23E77706-D9E6-4764-B847-1968C0ED34B1}">
      <dgm:prSet/>
      <dgm:spPr/>
      <dgm:t>
        <a:bodyPr/>
        <a:lstStyle/>
        <a:p>
          <a:endParaRPr lang="en-US"/>
        </a:p>
      </dgm:t>
    </dgm:pt>
    <dgm:pt modelId="{CF2B92C3-62CC-4CBD-BA0A-3091D55F83DE}">
      <dgm:prSet phldrT="[Text]"/>
      <dgm:spPr/>
      <dgm:t>
        <a:bodyPr/>
        <a:lstStyle/>
        <a:p>
          <a:r>
            <a:rPr lang="bn-BD" dirty="0" smtClean="0"/>
            <a:t>উৎস মূলক</a:t>
          </a:r>
          <a:endParaRPr lang="en-US" dirty="0"/>
        </a:p>
      </dgm:t>
    </dgm:pt>
    <dgm:pt modelId="{DA2CDDB1-378C-4BF9-8FBD-80E915ABF871}" type="parTrans" cxnId="{D2D13218-5DEA-485E-8914-A1D0B1641D7D}">
      <dgm:prSet/>
      <dgm:spPr/>
      <dgm:t>
        <a:bodyPr/>
        <a:lstStyle/>
        <a:p>
          <a:endParaRPr lang="en-US"/>
        </a:p>
      </dgm:t>
    </dgm:pt>
    <dgm:pt modelId="{9B84B55A-BD16-46DE-A635-AD718043B0B3}" type="sibTrans" cxnId="{D2D13218-5DEA-485E-8914-A1D0B1641D7D}">
      <dgm:prSet/>
      <dgm:spPr/>
      <dgm:t>
        <a:bodyPr/>
        <a:lstStyle/>
        <a:p>
          <a:endParaRPr lang="en-US"/>
        </a:p>
      </dgm:t>
    </dgm:pt>
    <dgm:pt modelId="{62434445-CD26-448D-A5F3-C2E743CB4B8E}" type="pres">
      <dgm:prSet presAssocID="{76AEF03C-4D21-4CDE-9F60-4AEBD8A1072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2B587F-F9E7-4FBE-A3E1-18A13F9B316B}" type="pres">
      <dgm:prSet presAssocID="{55C68E69-BB5F-4417-B70A-99BB5941BC73}" presName="root1" presStyleCnt="0"/>
      <dgm:spPr/>
      <dgm:t>
        <a:bodyPr/>
        <a:lstStyle/>
        <a:p>
          <a:endParaRPr lang="en-US"/>
        </a:p>
      </dgm:t>
    </dgm:pt>
    <dgm:pt modelId="{387FBEE3-2C54-49B6-AA21-43649DEA1A81}" type="pres">
      <dgm:prSet presAssocID="{55C68E69-BB5F-4417-B70A-99BB5941BC73}" presName="LevelOneTextNode" presStyleLbl="node0" presStyleIdx="0" presStyleCnt="1" custLinFactNeighborX="-1131" custLinFactNeighborY="-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3225A1-BC67-45DD-A095-563F3D497A8E}" type="pres">
      <dgm:prSet presAssocID="{55C68E69-BB5F-4417-B70A-99BB5941BC73}" presName="level2hierChild" presStyleCnt="0"/>
      <dgm:spPr/>
      <dgm:t>
        <a:bodyPr/>
        <a:lstStyle/>
        <a:p>
          <a:endParaRPr lang="en-US"/>
        </a:p>
      </dgm:t>
    </dgm:pt>
    <dgm:pt modelId="{A20EA8C0-82A8-4EB7-95A6-4A4724FBF372}" type="pres">
      <dgm:prSet presAssocID="{DF2BCCC7-2F22-4AFE-BE9D-EF08BF27269F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BEBDBD4-F21B-4991-A4BC-4ECCE927A76B}" type="pres">
      <dgm:prSet presAssocID="{DF2BCCC7-2F22-4AFE-BE9D-EF08BF27269F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06EDD4E-725D-4463-BE74-2D288EB47AEF}" type="pres">
      <dgm:prSet presAssocID="{5AB89BEF-37FB-4969-BF37-CCE3627DDF8A}" presName="root2" presStyleCnt="0"/>
      <dgm:spPr/>
      <dgm:t>
        <a:bodyPr/>
        <a:lstStyle/>
        <a:p>
          <a:endParaRPr lang="en-US"/>
        </a:p>
      </dgm:t>
    </dgm:pt>
    <dgm:pt modelId="{85496C96-CDA6-43A4-9A3D-B0D2BD670751}" type="pres">
      <dgm:prSet presAssocID="{5AB89BEF-37FB-4969-BF37-CCE3627DDF8A}" presName="LevelTwoTextNode" presStyleLbl="node2" presStyleIdx="0" presStyleCnt="3" custLinFactNeighborX="687" custLinFactNeighborY="-493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7DB48-F09D-44AB-8A9B-EE9CADDD864B}" type="pres">
      <dgm:prSet presAssocID="{5AB89BEF-37FB-4969-BF37-CCE3627DDF8A}" presName="level3hierChild" presStyleCnt="0"/>
      <dgm:spPr/>
      <dgm:t>
        <a:bodyPr/>
        <a:lstStyle/>
        <a:p>
          <a:endParaRPr lang="en-US"/>
        </a:p>
      </dgm:t>
    </dgm:pt>
    <dgm:pt modelId="{0DC99756-0D55-4DBA-9987-96663EA486C7}" type="pres">
      <dgm:prSet presAssocID="{EBF53683-1610-4D7F-AEFD-E383244F13B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146C65A-7790-4DCD-9D09-DB8045522921}" type="pres">
      <dgm:prSet presAssocID="{EBF53683-1610-4D7F-AEFD-E383244F13B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2E198A7-90D5-4523-A368-0EAB5BAE480A}" type="pres">
      <dgm:prSet presAssocID="{0B205DAA-3CB0-4D6D-A416-E80BF53A9EC4}" presName="root2" presStyleCnt="0"/>
      <dgm:spPr/>
      <dgm:t>
        <a:bodyPr/>
        <a:lstStyle/>
        <a:p>
          <a:endParaRPr lang="en-US"/>
        </a:p>
      </dgm:t>
    </dgm:pt>
    <dgm:pt modelId="{C5D2F39F-ED94-4FE2-9152-A06E48757D96}" type="pres">
      <dgm:prSet presAssocID="{0B205DAA-3CB0-4D6D-A416-E80BF53A9EC4}" presName="LevelTwoTextNode" presStyleLbl="node2" presStyleIdx="1" presStyleCnt="3" custLinFactNeighborX="9713" custLinFactNeighborY="3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555B74-AC5A-4A86-B836-0754880905ED}" type="pres">
      <dgm:prSet presAssocID="{0B205DAA-3CB0-4D6D-A416-E80BF53A9EC4}" presName="level3hierChild" presStyleCnt="0"/>
      <dgm:spPr/>
      <dgm:t>
        <a:bodyPr/>
        <a:lstStyle/>
        <a:p>
          <a:endParaRPr lang="en-US"/>
        </a:p>
      </dgm:t>
    </dgm:pt>
    <dgm:pt modelId="{B2EFC18B-79A7-4AA9-BD97-4F241C15B5D4}" type="pres">
      <dgm:prSet presAssocID="{DA2CDDB1-378C-4BF9-8FBD-80E915ABF87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A026E064-D278-4F24-8BF2-7B9B9A794E9A}" type="pres">
      <dgm:prSet presAssocID="{DA2CDDB1-378C-4BF9-8FBD-80E915ABF87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F534660-8863-4B81-A5F9-27CA008C30E5}" type="pres">
      <dgm:prSet presAssocID="{CF2B92C3-62CC-4CBD-BA0A-3091D55F83DE}" presName="root2" presStyleCnt="0"/>
      <dgm:spPr/>
      <dgm:t>
        <a:bodyPr/>
        <a:lstStyle/>
        <a:p>
          <a:endParaRPr lang="en-US"/>
        </a:p>
      </dgm:t>
    </dgm:pt>
    <dgm:pt modelId="{B28B1056-0E1A-4E93-B3DF-BBBD07406FC2}" type="pres">
      <dgm:prSet presAssocID="{CF2B92C3-62CC-4CBD-BA0A-3091D55F83DE}" presName="LevelTwoTextNode" presStyleLbl="node2" presStyleIdx="2" presStyleCnt="3" custScaleX="93928" custScaleY="105263" custLinFactNeighborX="687" custLinFactNeighborY="559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5202A7-11FC-44F7-8F3B-C25DD4A6A5E6}" type="pres">
      <dgm:prSet presAssocID="{CF2B92C3-62CC-4CBD-BA0A-3091D55F83DE}" presName="level3hierChild" presStyleCnt="0"/>
      <dgm:spPr/>
      <dgm:t>
        <a:bodyPr/>
        <a:lstStyle/>
        <a:p>
          <a:endParaRPr lang="en-US"/>
        </a:p>
      </dgm:t>
    </dgm:pt>
  </dgm:ptLst>
  <dgm:cxnLst>
    <dgm:cxn modelId="{9323C2CC-EA20-469F-B6BE-1463B2E4DAE8}" type="presOf" srcId="{DA2CDDB1-378C-4BF9-8FBD-80E915ABF871}" destId="{A026E064-D278-4F24-8BF2-7B9B9A794E9A}" srcOrd="1" destOrd="0" presId="urn:microsoft.com/office/officeart/2008/layout/HorizontalMultiLevelHierarchy"/>
    <dgm:cxn modelId="{643046F1-DDC6-48AC-85D3-08A39B59561F}" type="presOf" srcId="{CF2B92C3-62CC-4CBD-BA0A-3091D55F83DE}" destId="{B28B1056-0E1A-4E93-B3DF-BBBD07406FC2}" srcOrd="0" destOrd="0" presId="urn:microsoft.com/office/officeart/2008/layout/HorizontalMultiLevelHierarchy"/>
    <dgm:cxn modelId="{89D6AD3E-28A2-4147-90FA-3FACB44A5998}" type="presOf" srcId="{0B205DAA-3CB0-4D6D-A416-E80BF53A9EC4}" destId="{C5D2F39F-ED94-4FE2-9152-A06E48757D96}" srcOrd="0" destOrd="0" presId="urn:microsoft.com/office/officeart/2008/layout/HorizontalMultiLevelHierarchy"/>
    <dgm:cxn modelId="{8C47EFA7-8BA4-48C7-ADF3-4E8826B8BE34}" type="presOf" srcId="{EBF53683-1610-4D7F-AEFD-E383244F13B2}" destId="{6146C65A-7790-4DCD-9D09-DB8045522921}" srcOrd="1" destOrd="0" presId="urn:microsoft.com/office/officeart/2008/layout/HorizontalMultiLevelHierarchy"/>
    <dgm:cxn modelId="{23E77706-D9E6-4764-B847-1968C0ED34B1}" srcId="{55C68E69-BB5F-4417-B70A-99BB5941BC73}" destId="{0B205DAA-3CB0-4D6D-A416-E80BF53A9EC4}" srcOrd="1" destOrd="0" parTransId="{EBF53683-1610-4D7F-AEFD-E383244F13B2}" sibTransId="{D07478BC-429B-4066-9AA1-7769651EB24E}"/>
    <dgm:cxn modelId="{E802F0B2-29F5-464F-8C70-69F0E7E17B4D}" type="presOf" srcId="{DA2CDDB1-378C-4BF9-8FBD-80E915ABF871}" destId="{B2EFC18B-79A7-4AA9-BD97-4F241C15B5D4}" srcOrd="0" destOrd="0" presId="urn:microsoft.com/office/officeart/2008/layout/HorizontalMultiLevelHierarchy"/>
    <dgm:cxn modelId="{FE26360E-E73A-484F-9F3A-0D100E9ECC44}" srcId="{76AEF03C-4D21-4CDE-9F60-4AEBD8A1072A}" destId="{55C68E69-BB5F-4417-B70A-99BB5941BC73}" srcOrd="0" destOrd="0" parTransId="{1DABFE2E-2A2F-4888-A275-701EEBDBD324}" sibTransId="{56ED793E-97AB-48D9-B40F-410B002C9D5C}"/>
    <dgm:cxn modelId="{4E989365-DCBD-4B25-BE43-6FE192D8E327}" type="presOf" srcId="{DF2BCCC7-2F22-4AFE-BE9D-EF08BF27269F}" destId="{3BEBDBD4-F21B-4991-A4BC-4ECCE927A76B}" srcOrd="1" destOrd="0" presId="urn:microsoft.com/office/officeart/2008/layout/HorizontalMultiLevelHierarchy"/>
    <dgm:cxn modelId="{D2D13218-5DEA-485E-8914-A1D0B1641D7D}" srcId="{55C68E69-BB5F-4417-B70A-99BB5941BC73}" destId="{CF2B92C3-62CC-4CBD-BA0A-3091D55F83DE}" srcOrd="2" destOrd="0" parTransId="{DA2CDDB1-378C-4BF9-8FBD-80E915ABF871}" sibTransId="{9B84B55A-BD16-46DE-A635-AD718043B0B3}"/>
    <dgm:cxn modelId="{8C3F82BC-5EFB-45F7-A53A-0178FA1BBA5C}" type="presOf" srcId="{76AEF03C-4D21-4CDE-9F60-4AEBD8A1072A}" destId="{62434445-CD26-448D-A5F3-C2E743CB4B8E}" srcOrd="0" destOrd="0" presId="urn:microsoft.com/office/officeart/2008/layout/HorizontalMultiLevelHierarchy"/>
    <dgm:cxn modelId="{F4AA1076-D393-4072-ACC5-AB5CD10DAA8C}" type="presOf" srcId="{5AB89BEF-37FB-4969-BF37-CCE3627DDF8A}" destId="{85496C96-CDA6-43A4-9A3D-B0D2BD670751}" srcOrd="0" destOrd="0" presId="urn:microsoft.com/office/officeart/2008/layout/HorizontalMultiLevelHierarchy"/>
    <dgm:cxn modelId="{83B96CA8-0520-41D1-8F29-C0D8B89A12B5}" type="presOf" srcId="{DF2BCCC7-2F22-4AFE-BE9D-EF08BF27269F}" destId="{A20EA8C0-82A8-4EB7-95A6-4A4724FBF372}" srcOrd="0" destOrd="0" presId="urn:microsoft.com/office/officeart/2008/layout/HorizontalMultiLevelHierarchy"/>
    <dgm:cxn modelId="{FC7BF23B-E4B1-4B8D-A063-F59C20B78E0F}" type="presOf" srcId="{55C68E69-BB5F-4417-B70A-99BB5941BC73}" destId="{387FBEE3-2C54-49B6-AA21-43649DEA1A81}" srcOrd="0" destOrd="0" presId="urn:microsoft.com/office/officeart/2008/layout/HorizontalMultiLevelHierarchy"/>
    <dgm:cxn modelId="{0B6BC234-73F6-448E-B3A0-12B49AFF4B4F}" type="presOf" srcId="{EBF53683-1610-4D7F-AEFD-E383244F13B2}" destId="{0DC99756-0D55-4DBA-9987-96663EA486C7}" srcOrd="0" destOrd="0" presId="urn:microsoft.com/office/officeart/2008/layout/HorizontalMultiLevelHierarchy"/>
    <dgm:cxn modelId="{B8074184-25DC-4718-A731-243A30413BEA}" srcId="{55C68E69-BB5F-4417-B70A-99BB5941BC73}" destId="{5AB89BEF-37FB-4969-BF37-CCE3627DDF8A}" srcOrd="0" destOrd="0" parTransId="{DF2BCCC7-2F22-4AFE-BE9D-EF08BF27269F}" sibTransId="{877A0336-780C-48CF-96DF-77F1E5AFCA90}"/>
    <dgm:cxn modelId="{DA157612-4EB6-49B9-9B9A-674A342AA683}" type="presParOf" srcId="{62434445-CD26-448D-A5F3-C2E743CB4B8E}" destId="{4C2B587F-F9E7-4FBE-A3E1-18A13F9B316B}" srcOrd="0" destOrd="0" presId="urn:microsoft.com/office/officeart/2008/layout/HorizontalMultiLevelHierarchy"/>
    <dgm:cxn modelId="{AA771E17-DA6E-451F-AF2A-19F75FE449B7}" type="presParOf" srcId="{4C2B587F-F9E7-4FBE-A3E1-18A13F9B316B}" destId="{387FBEE3-2C54-49B6-AA21-43649DEA1A81}" srcOrd="0" destOrd="0" presId="urn:microsoft.com/office/officeart/2008/layout/HorizontalMultiLevelHierarchy"/>
    <dgm:cxn modelId="{2ECE627D-790A-4C5E-8E0D-AEF5A6C42012}" type="presParOf" srcId="{4C2B587F-F9E7-4FBE-A3E1-18A13F9B316B}" destId="{BD3225A1-BC67-45DD-A095-563F3D497A8E}" srcOrd="1" destOrd="0" presId="urn:microsoft.com/office/officeart/2008/layout/HorizontalMultiLevelHierarchy"/>
    <dgm:cxn modelId="{1F38FEE0-CA52-4441-B476-E531B388DE1E}" type="presParOf" srcId="{BD3225A1-BC67-45DD-A095-563F3D497A8E}" destId="{A20EA8C0-82A8-4EB7-95A6-4A4724FBF372}" srcOrd="0" destOrd="0" presId="urn:microsoft.com/office/officeart/2008/layout/HorizontalMultiLevelHierarchy"/>
    <dgm:cxn modelId="{2D4A8ACC-F780-441D-BE09-80EE3753BF7D}" type="presParOf" srcId="{A20EA8C0-82A8-4EB7-95A6-4A4724FBF372}" destId="{3BEBDBD4-F21B-4991-A4BC-4ECCE927A76B}" srcOrd="0" destOrd="0" presId="urn:microsoft.com/office/officeart/2008/layout/HorizontalMultiLevelHierarchy"/>
    <dgm:cxn modelId="{058AE50F-419E-4AF2-B4A1-EA9E8E6CF2A5}" type="presParOf" srcId="{BD3225A1-BC67-45DD-A095-563F3D497A8E}" destId="{206EDD4E-725D-4463-BE74-2D288EB47AEF}" srcOrd="1" destOrd="0" presId="urn:microsoft.com/office/officeart/2008/layout/HorizontalMultiLevelHierarchy"/>
    <dgm:cxn modelId="{E559181C-B27B-47E7-9432-A4238B5119BC}" type="presParOf" srcId="{206EDD4E-725D-4463-BE74-2D288EB47AEF}" destId="{85496C96-CDA6-43A4-9A3D-B0D2BD670751}" srcOrd="0" destOrd="0" presId="urn:microsoft.com/office/officeart/2008/layout/HorizontalMultiLevelHierarchy"/>
    <dgm:cxn modelId="{95F0FF10-79C7-4E01-ADEE-BAA1ABE2B605}" type="presParOf" srcId="{206EDD4E-725D-4463-BE74-2D288EB47AEF}" destId="{F147DB48-F09D-44AB-8A9B-EE9CADDD864B}" srcOrd="1" destOrd="0" presId="urn:microsoft.com/office/officeart/2008/layout/HorizontalMultiLevelHierarchy"/>
    <dgm:cxn modelId="{7E9546B3-7553-418C-8CF8-A17EC72D72FC}" type="presParOf" srcId="{BD3225A1-BC67-45DD-A095-563F3D497A8E}" destId="{0DC99756-0D55-4DBA-9987-96663EA486C7}" srcOrd="2" destOrd="0" presId="urn:microsoft.com/office/officeart/2008/layout/HorizontalMultiLevelHierarchy"/>
    <dgm:cxn modelId="{5BC88E4D-5A32-4DD5-8933-3E942FB5AF5A}" type="presParOf" srcId="{0DC99756-0D55-4DBA-9987-96663EA486C7}" destId="{6146C65A-7790-4DCD-9D09-DB8045522921}" srcOrd="0" destOrd="0" presId="urn:microsoft.com/office/officeart/2008/layout/HorizontalMultiLevelHierarchy"/>
    <dgm:cxn modelId="{41830E81-EFC4-45EA-B95B-E904228DBFAE}" type="presParOf" srcId="{BD3225A1-BC67-45DD-A095-563F3D497A8E}" destId="{C2E198A7-90D5-4523-A368-0EAB5BAE480A}" srcOrd="3" destOrd="0" presId="urn:microsoft.com/office/officeart/2008/layout/HorizontalMultiLevelHierarchy"/>
    <dgm:cxn modelId="{D8348BB4-FF87-4B4F-89A6-59BC855691AE}" type="presParOf" srcId="{C2E198A7-90D5-4523-A368-0EAB5BAE480A}" destId="{C5D2F39F-ED94-4FE2-9152-A06E48757D96}" srcOrd="0" destOrd="0" presId="urn:microsoft.com/office/officeart/2008/layout/HorizontalMultiLevelHierarchy"/>
    <dgm:cxn modelId="{455C2DB3-34B3-4061-8AEE-5E1F77EAA61E}" type="presParOf" srcId="{C2E198A7-90D5-4523-A368-0EAB5BAE480A}" destId="{DC555B74-AC5A-4A86-B836-0754880905ED}" srcOrd="1" destOrd="0" presId="urn:microsoft.com/office/officeart/2008/layout/HorizontalMultiLevelHierarchy"/>
    <dgm:cxn modelId="{82694013-C66A-41EE-9C83-75302EF9221C}" type="presParOf" srcId="{BD3225A1-BC67-45DD-A095-563F3D497A8E}" destId="{B2EFC18B-79A7-4AA9-BD97-4F241C15B5D4}" srcOrd="4" destOrd="0" presId="urn:microsoft.com/office/officeart/2008/layout/HorizontalMultiLevelHierarchy"/>
    <dgm:cxn modelId="{E6FD3AC8-0E00-4B7A-87F5-E9B42F7901CC}" type="presParOf" srcId="{B2EFC18B-79A7-4AA9-BD97-4F241C15B5D4}" destId="{A026E064-D278-4F24-8BF2-7B9B9A794E9A}" srcOrd="0" destOrd="0" presId="urn:microsoft.com/office/officeart/2008/layout/HorizontalMultiLevelHierarchy"/>
    <dgm:cxn modelId="{5DFA3C69-9E20-4A12-BC78-CA019EC8022D}" type="presParOf" srcId="{BD3225A1-BC67-45DD-A095-563F3D497A8E}" destId="{8F534660-8863-4B81-A5F9-27CA008C30E5}" srcOrd="5" destOrd="0" presId="urn:microsoft.com/office/officeart/2008/layout/HorizontalMultiLevelHierarchy"/>
    <dgm:cxn modelId="{D009733E-FF7B-4A40-8BED-14C49AA4FE17}" type="presParOf" srcId="{8F534660-8863-4B81-A5F9-27CA008C30E5}" destId="{B28B1056-0E1A-4E93-B3DF-BBBD07406FC2}" srcOrd="0" destOrd="0" presId="urn:microsoft.com/office/officeart/2008/layout/HorizontalMultiLevelHierarchy"/>
    <dgm:cxn modelId="{A3C7F842-BCFB-4BEE-A366-2346909DC3CB}" type="presParOf" srcId="{8F534660-8863-4B81-A5F9-27CA008C30E5}" destId="{875202A7-11FC-44F7-8F3B-C25DD4A6A5E6}" srcOrd="1" destOrd="0" presId="urn:microsoft.com/office/officeart/2008/layout/HorizontalMultiLevelHierarchy"/>
  </dgm:cxnLst>
  <dgm:bg>
    <a:solidFill>
      <a:srgbClr val="00B0F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47D696-210D-4314-9D82-5943EAC125B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2232C76-15A5-43E0-B84E-7803D79FB029}" type="pres">
      <dgm:prSet presAssocID="{4F47D696-210D-4314-9D82-5943EAC125B0}" presName="compositeShape" presStyleCnt="0">
        <dgm:presLayoutVars>
          <dgm:dir/>
          <dgm:resizeHandles/>
        </dgm:presLayoutVars>
      </dgm:prSet>
      <dgm:spPr/>
    </dgm:pt>
  </dgm:ptLst>
  <dgm:cxnLst>
    <dgm:cxn modelId="{DB635BD1-8CE4-4446-9C69-22A0B60C06C3}" type="presOf" srcId="{4F47D696-210D-4314-9D82-5943EAC125B0}" destId="{32232C76-15A5-43E0-B84E-7803D79FB029}" srcOrd="0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7BC4AF-22EE-4BB8-B224-30F1E5BEB651}" type="doc">
      <dgm:prSet loTypeId="urn:microsoft.com/office/officeart/2005/8/layout/vList3" loCatId="list" qsTypeId="urn:microsoft.com/office/officeart/2005/8/quickstyle/3d1" qsCatId="3D" csTypeId="urn:microsoft.com/office/officeart/2005/8/colors/accent2_3" csCatId="accent2" phldr="1"/>
      <dgm:spPr/>
    </dgm:pt>
    <dgm:pt modelId="{7DAC4423-CEB4-4326-96C7-40B52FE4CCC1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যৌগিক শব্দ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6490C24-0C67-4A11-8FCA-836E8706F786}" type="parTrans" cxnId="{C6C4DB41-304C-4919-9A29-DC26F9D49565}">
      <dgm:prSet/>
      <dgm:spPr/>
      <dgm:t>
        <a:bodyPr/>
        <a:lstStyle/>
        <a:p>
          <a:endParaRPr lang="en-US"/>
        </a:p>
      </dgm:t>
    </dgm:pt>
    <dgm:pt modelId="{B8315168-B5F8-4F3D-9E3C-E2A13E942B31}" type="sibTrans" cxnId="{C6C4DB41-304C-4919-9A29-DC26F9D49565}">
      <dgm:prSet/>
      <dgm:spPr/>
      <dgm:t>
        <a:bodyPr/>
        <a:lstStyle/>
        <a:p>
          <a:endParaRPr lang="en-US"/>
        </a:p>
      </dgm:t>
    </dgm:pt>
    <dgm:pt modelId="{92AC8ADC-9B0D-41C1-984F-02898832ACF2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রূঢ়ি শব্দ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D236A85-240F-4C36-93B0-E74F88ED682B}" type="parTrans" cxnId="{AEF48C70-3A6A-4146-A9D8-483995C33E5F}">
      <dgm:prSet/>
      <dgm:spPr/>
      <dgm:t>
        <a:bodyPr/>
        <a:lstStyle/>
        <a:p>
          <a:endParaRPr lang="en-US"/>
        </a:p>
      </dgm:t>
    </dgm:pt>
    <dgm:pt modelId="{6CDF15F7-C45D-471D-9DF1-87F3A7AE9E68}" type="sibTrans" cxnId="{AEF48C70-3A6A-4146-A9D8-483995C33E5F}">
      <dgm:prSet/>
      <dgm:spPr/>
      <dgm:t>
        <a:bodyPr/>
        <a:lstStyle/>
        <a:p>
          <a:endParaRPr lang="en-US"/>
        </a:p>
      </dgm:t>
    </dgm:pt>
    <dgm:pt modelId="{75798F82-BFD8-4EFA-B923-159E0BE05104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যোগ রূঢ় শব্দ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D9FE1B4-8857-4DBD-9810-C11C32E6D019}" type="parTrans" cxnId="{76084D79-765A-4969-8E19-F7AB54F93AA5}">
      <dgm:prSet/>
      <dgm:spPr/>
      <dgm:t>
        <a:bodyPr/>
        <a:lstStyle/>
        <a:p>
          <a:endParaRPr lang="en-US"/>
        </a:p>
      </dgm:t>
    </dgm:pt>
    <dgm:pt modelId="{F748274C-FB09-4338-9FEA-461D3F4CB5DA}" type="sibTrans" cxnId="{76084D79-765A-4969-8E19-F7AB54F93AA5}">
      <dgm:prSet/>
      <dgm:spPr/>
      <dgm:t>
        <a:bodyPr/>
        <a:lstStyle/>
        <a:p>
          <a:endParaRPr lang="en-US"/>
        </a:p>
      </dgm:t>
    </dgm:pt>
    <dgm:pt modelId="{91F668C7-5FB5-42E1-BA95-4B182CF7455B}" type="pres">
      <dgm:prSet presAssocID="{057BC4AF-22EE-4BB8-B224-30F1E5BEB651}" presName="linearFlow" presStyleCnt="0">
        <dgm:presLayoutVars>
          <dgm:dir/>
          <dgm:resizeHandles val="exact"/>
        </dgm:presLayoutVars>
      </dgm:prSet>
      <dgm:spPr/>
    </dgm:pt>
    <dgm:pt modelId="{2DC969DA-284F-468E-98E4-6A39AB4DF946}" type="pres">
      <dgm:prSet presAssocID="{7DAC4423-CEB4-4326-96C7-40B52FE4CCC1}" presName="composite" presStyleCnt="0"/>
      <dgm:spPr/>
    </dgm:pt>
    <dgm:pt modelId="{C6A40381-8689-4E60-A379-DE562BF41AA4}" type="pres">
      <dgm:prSet presAssocID="{7DAC4423-CEB4-4326-96C7-40B52FE4CCC1}" presName="imgShp" presStyleLbl="fgImgPlace1" presStyleIdx="0" presStyleCnt="3" custLinFactNeighborX="2048" custLinFactNeighborY="20084"/>
      <dgm:spPr/>
    </dgm:pt>
    <dgm:pt modelId="{71ABF859-ED14-4544-A30D-0CF4D7A3328D}" type="pres">
      <dgm:prSet presAssocID="{7DAC4423-CEB4-4326-96C7-40B52FE4CCC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7955E-5256-4CD2-9718-05ED5708B6C4}" type="pres">
      <dgm:prSet presAssocID="{B8315168-B5F8-4F3D-9E3C-E2A13E942B31}" presName="spacing" presStyleCnt="0"/>
      <dgm:spPr/>
    </dgm:pt>
    <dgm:pt modelId="{20BA579B-16B1-4AE5-810A-BA83B88F00FB}" type="pres">
      <dgm:prSet presAssocID="{92AC8ADC-9B0D-41C1-984F-02898832ACF2}" presName="composite" presStyleCnt="0"/>
      <dgm:spPr/>
    </dgm:pt>
    <dgm:pt modelId="{58AE2C78-7A45-4603-A1A5-7537ACC2B7F1}" type="pres">
      <dgm:prSet presAssocID="{92AC8ADC-9B0D-41C1-984F-02898832ACF2}" presName="imgShp" presStyleLbl="fgImgPlace1" presStyleIdx="1" presStyleCnt="3" custLinFactNeighborX="-4703" custLinFactNeighborY="16247"/>
      <dgm:spPr/>
    </dgm:pt>
    <dgm:pt modelId="{EEE159BB-866F-4E6D-9C07-9627FA606BA5}" type="pres">
      <dgm:prSet presAssocID="{92AC8ADC-9B0D-41C1-984F-02898832ACF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194CE-D03B-4B8F-BB88-ED4079291648}" type="pres">
      <dgm:prSet presAssocID="{6CDF15F7-C45D-471D-9DF1-87F3A7AE9E68}" presName="spacing" presStyleCnt="0"/>
      <dgm:spPr/>
    </dgm:pt>
    <dgm:pt modelId="{8E9E0FA5-2B9E-4CD0-96D3-C1D71E83F696}" type="pres">
      <dgm:prSet presAssocID="{75798F82-BFD8-4EFA-B923-159E0BE05104}" presName="composite" presStyleCnt="0"/>
      <dgm:spPr/>
    </dgm:pt>
    <dgm:pt modelId="{0607F461-4477-4212-8D74-5063241276CA}" type="pres">
      <dgm:prSet presAssocID="{75798F82-BFD8-4EFA-B923-159E0BE05104}" presName="imgShp" presStyleLbl="fgImgPlace1" presStyleIdx="2" presStyleCnt="3"/>
      <dgm:spPr/>
    </dgm:pt>
    <dgm:pt modelId="{CBF51431-8D81-4ABD-AFCE-C1E0DDDC3F92}" type="pres">
      <dgm:prSet presAssocID="{75798F82-BFD8-4EFA-B923-159E0BE05104}" presName="txShp" presStyleLbl="node1" presStyleIdx="2" presStyleCnt="3" custLinFactNeighborX="162" custLinFactNeighborY="-4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BE9FF0-B15E-4804-8F42-53D79B37490A}" type="presOf" srcId="{7DAC4423-CEB4-4326-96C7-40B52FE4CCC1}" destId="{71ABF859-ED14-4544-A30D-0CF4D7A3328D}" srcOrd="0" destOrd="0" presId="urn:microsoft.com/office/officeart/2005/8/layout/vList3"/>
    <dgm:cxn modelId="{85A0F7D7-0E42-487D-8706-3E83EB962E5E}" type="presOf" srcId="{92AC8ADC-9B0D-41C1-984F-02898832ACF2}" destId="{EEE159BB-866F-4E6D-9C07-9627FA606BA5}" srcOrd="0" destOrd="0" presId="urn:microsoft.com/office/officeart/2005/8/layout/vList3"/>
    <dgm:cxn modelId="{38D616FD-C522-4614-A747-40A75EE0FAD0}" type="presOf" srcId="{75798F82-BFD8-4EFA-B923-159E0BE05104}" destId="{CBF51431-8D81-4ABD-AFCE-C1E0DDDC3F92}" srcOrd="0" destOrd="0" presId="urn:microsoft.com/office/officeart/2005/8/layout/vList3"/>
    <dgm:cxn modelId="{1FD17E87-7282-4A1A-9046-DBA36F39B53E}" type="presOf" srcId="{057BC4AF-22EE-4BB8-B224-30F1E5BEB651}" destId="{91F668C7-5FB5-42E1-BA95-4B182CF7455B}" srcOrd="0" destOrd="0" presId="urn:microsoft.com/office/officeart/2005/8/layout/vList3"/>
    <dgm:cxn modelId="{C6C4DB41-304C-4919-9A29-DC26F9D49565}" srcId="{057BC4AF-22EE-4BB8-B224-30F1E5BEB651}" destId="{7DAC4423-CEB4-4326-96C7-40B52FE4CCC1}" srcOrd="0" destOrd="0" parTransId="{A6490C24-0C67-4A11-8FCA-836E8706F786}" sibTransId="{B8315168-B5F8-4F3D-9E3C-E2A13E942B31}"/>
    <dgm:cxn modelId="{AEF48C70-3A6A-4146-A9D8-483995C33E5F}" srcId="{057BC4AF-22EE-4BB8-B224-30F1E5BEB651}" destId="{92AC8ADC-9B0D-41C1-984F-02898832ACF2}" srcOrd="1" destOrd="0" parTransId="{AD236A85-240F-4C36-93B0-E74F88ED682B}" sibTransId="{6CDF15F7-C45D-471D-9DF1-87F3A7AE9E68}"/>
    <dgm:cxn modelId="{76084D79-765A-4969-8E19-F7AB54F93AA5}" srcId="{057BC4AF-22EE-4BB8-B224-30F1E5BEB651}" destId="{75798F82-BFD8-4EFA-B923-159E0BE05104}" srcOrd="2" destOrd="0" parTransId="{1D9FE1B4-8857-4DBD-9810-C11C32E6D019}" sibTransId="{F748274C-FB09-4338-9FEA-461D3F4CB5DA}"/>
    <dgm:cxn modelId="{6856A0D3-5E13-43AC-97F8-1E9E53CDBB49}" type="presParOf" srcId="{91F668C7-5FB5-42E1-BA95-4B182CF7455B}" destId="{2DC969DA-284F-468E-98E4-6A39AB4DF946}" srcOrd="0" destOrd="0" presId="urn:microsoft.com/office/officeart/2005/8/layout/vList3"/>
    <dgm:cxn modelId="{53EB8C83-FD4B-47A3-874A-EE19EE590E19}" type="presParOf" srcId="{2DC969DA-284F-468E-98E4-6A39AB4DF946}" destId="{C6A40381-8689-4E60-A379-DE562BF41AA4}" srcOrd="0" destOrd="0" presId="urn:microsoft.com/office/officeart/2005/8/layout/vList3"/>
    <dgm:cxn modelId="{A336643F-027C-4261-9D25-D31AC526C9C5}" type="presParOf" srcId="{2DC969DA-284F-468E-98E4-6A39AB4DF946}" destId="{71ABF859-ED14-4544-A30D-0CF4D7A3328D}" srcOrd="1" destOrd="0" presId="urn:microsoft.com/office/officeart/2005/8/layout/vList3"/>
    <dgm:cxn modelId="{8CDB885D-3E95-44CA-B359-73A7E66ED338}" type="presParOf" srcId="{91F668C7-5FB5-42E1-BA95-4B182CF7455B}" destId="{B127955E-5256-4CD2-9718-05ED5708B6C4}" srcOrd="1" destOrd="0" presId="urn:microsoft.com/office/officeart/2005/8/layout/vList3"/>
    <dgm:cxn modelId="{80C2C2EC-5C89-41FF-91E7-9C7C57D52F3F}" type="presParOf" srcId="{91F668C7-5FB5-42E1-BA95-4B182CF7455B}" destId="{20BA579B-16B1-4AE5-810A-BA83B88F00FB}" srcOrd="2" destOrd="0" presId="urn:microsoft.com/office/officeart/2005/8/layout/vList3"/>
    <dgm:cxn modelId="{0546DE4D-CAD3-489A-B257-28B731E4527B}" type="presParOf" srcId="{20BA579B-16B1-4AE5-810A-BA83B88F00FB}" destId="{58AE2C78-7A45-4603-A1A5-7537ACC2B7F1}" srcOrd="0" destOrd="0" presId="urn:microsoft.com/office/officeart/2005/8/layout/vList3"/>
    <dgm:cxn modelId="{F8954EC0-A8FB-46BA-B69D-699D871C945F}" type="presParOf" srcId="{20BA579B-16B1-4AE5-810A-BA83B88F00FB}" destId="{EEE159BB-866F-4E6D-9C07-9627FA606BA5}" srcOrd="1" destOrd="0" presId="urn:microsoft.com/office/officeart/2005/8/layout/vList3"/>
    <dgm:cxn modelId="{FDEA9792-E955-4023-8745-BB55E4156682}" type="presParOf" srcId="{91F668C7-5FB5-42E1-BA95-4B182CF7455B}" destId="{025194CE-D03B-4B8F-BB88-ED4079291648}" srcOrd="3" destOrd="0" presId="urn:microsoft.com/office/officeart/2005/8/layout/vList3"/>
    <dgm:cxn modelId="{C33C0050-AF2D-4D9B-A648-6ED596001667}" type="presParOf" srcId="{91F668C7-5FB5-42E1-BA95-4B182CF7455B}" destId="{8E9E0FA5-2B9E-4CD0-96D3-C1D71E83F696}" srcOrd="4" destOrd="0" presId="urn:microsoft.com/office/officeart/2005/8/layout/vList3"/>
    <dgm:cxn modelId="{FA7AEC4C-62B8-4F0A-B45B-658E8AC8212B}" type="presParOf" srcId="{8E9E0FA5-2B9E-4CD0-96D3-C1D71E83F696}" destId="{0607F461-4477-4212-8D74-5063241276CA}" srcOrd="0" destOrd="0" presId="urn:microsoft.com/office/officeart/2005/8/layout/vList3"/>
    <dgm:cxn modelId="{219251C9-4AE1-4916-BBEF-8858B68B4904}" type="presParOf" srcId="{8E9E0FA5-2B9E-4CD0-96D3-C1D71E83F696}" destId="{CBF51431-8D81-4ABD-AFCE-C1E0DDDC3F92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B91F1-42F0-4C5A-B18D-00DEDC57B08B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09CBB-7969-4DB8-AF67-CA5B477E7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9CBB-7969-4DB8-AF67-CA5B477E71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9CBB-7969-4DB8-AF67-CA5B477E71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9CBB-7969-4DB8-AF67-CA5B477E71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088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39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14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22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44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37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71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473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360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35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59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7086-4EB8-46F7-87F9-4F92DC73BB41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4AABB-1E83-446F-9C6B-0CF4057C7D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38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8" Type="http://schemas.microsoft.com/office/2007/relationships/diagramDrawing" Target="../diagrams/drawing2.xml"/><Relationship Id="rId17" Type="http://schemas.microsoft.com/office/2007/relationships/diagramDrawing" Target="../diagrams/drawing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848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</a:rPr>
              <a:t>সবাইকে গোলাপ ফুলের শুভেচ্ছা</a:t>
            </a:r>
          </a:p>
          <a:p>
            <a:endParaRPr lang="en-US" dirty="0"/>
          </a:p>
        </p:txBody>
      </p:sp>
      <p:pic>
        <p:nvPicPr>
          <p:cNvPr id="6" name="Picture 5" descr="1024-flower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5" y="1066800"/>
            <a:ext cx="909065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8804282"/>
      </p:ext>
    </p:extLst>
  </p:cSld>
  <p:clrMapOvr>
    <a:masterClrMapping/>
  </p:clrMapOvr>
  <p:transition spd="med" advTm="1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4191000"/>
            <a:ext cx="6096000" cy="5667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bn-BD" sz="4000" dirty="0" smtClean="0"/>
              <a:t>হস্ত/হাত আছে যার =হাতি</a:t>
            </a:r>
            <a:endParaRPr lang="en-US" sz="4000" dirty="0"/>
          </a:p>
        </p:txBody>
      </p:sp>
      <p:pic>
        <p:nvPicPr>
          <p:cNvPr id="7" name="Picture Placeholder 6" descr="african-elephant_435_600x45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28600"/>
            <a:ext cx="8686800" cy="3810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5257800"/>
            <a:ext cx="8686800" cy="13716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কিন্তু যাদের হাত আছে তারা হাতি 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	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এখানে হাতি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দ্বারা ১টি বিশেষ প্রাণি কে বুঝায়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29200"/>
            <a:ext cx="8763000" cy="1524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পঙ্ক/কাদায় জন্মে যা</a:t>
            </a:r>
            <a:r>
              <a:rPr lang="bn-BD" sz="4000" dirty="0" smtClean="0"/>
              <a:t>=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পঙ্কজ          </a:t>
            </a:r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[পদ্মফুল]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Placeholder 4" descr="padmalotus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45" b="1545"/>
          <a:stretch>
            <a:fillRect/>
          </a:stretch>
        </p:blipFill>
        <p:spPr>
          <a:xfrm>
            <a:off x="228600" y="228599"/>
            <a:ext cx="8763000" cy="4572001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images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905000"/>
            <a:ext cx="4038600" cy="3810000"/>
          </a:xfrm>
        </p:spPr>
      </p:pic>
      <p:pic>
        <p:nvPicPr>
          <p:cNvPr id="9" name="Content Placeholder 8" descr="images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905000"/>
            <a:ext cx="4191000" cy="3657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Text Placeholder 3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000" dirty="0" smtClean="0"/>
              <a:t>কাদায় আরো অনেক কিছু  জন্মায়</a:t>
            </a:r>
            <a:r>
              <a:rPr lang="en-US" sz="4000" dirty="0" smtClean="0"/>
              <a:t>,</a:t>
            </a:r>
            <a:r>
              <a:rPr lang="bn-BD" sz="4000" dirty="0" smtClean="0"/>
              <a:t>যেমন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867400"/>
            <a:ext cx="84582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/>
              <a:t>শাপলা,শেওলা,কচুরিপানা,প্রবাল ইত্যাদি</a:t>
            </a:r>
            <a:endParaRPr lang="en-US" sz="40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2209800"/>
            <a:ext cx="8610600" cy="43735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তাহলে তোমরা বুঝতে পেরেছ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ব্দের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উৎপত্তি গত অর্থ আর ব্যবহারিক অর্থে ভিন্নতা রয়েছে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228600" y="381000"/>
            <a:ext cx="8610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</a:rPr>
              <a:t>কিন্তু পঙ্কজ দ্বারা একটি বিশেষ অর্থ পদ্মফুল কে বুঝায়</a:t>
            </a:r>
            <a:r>
              <a:rPr lang="bn-BD" sz="4800" dirty="0" smtClean="0"/>
              <a:t>,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8392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আমরা আজ পড়ব </a:t>
            </a:r>
            <a:r>
              <a:rPr lang="en-US" sz="4800" dirty="0" smtClean="0">
                <a:solidFill>
                  <a:srgbClr val="FF0000"/>
                </a:solidFill>
              </a:rPr>
              <a:t>-</a:t>
            </a:r>
            <a:endParaRPr lang="bn-BD" sz="4800" dirty="0" smtClean="0">
              <a:solidFill>
                <a:srgbClr val="FF0000"/>
              </a:solidFill>
            </a:endParaRPr>
          </a:p>
          <a:p>
            <a:r>
              <a:rPr lang="bn-BD" sz="6000" b="1" dirty="0" smtClean="0"/>
              <a:t>শব্দের অর্থ মূলক শ্রেণি</a:t>
            </a:r>
            <a:endParaRPr lang="en-US" sz="6000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762000" y="2286000"/>
          <a:ext cx="6858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990600" y="2743200"/>
          <a:ext cx="7543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</a:rPr>
              <a:t>যে সকল শব্দের অর্থ তাদেরপ্রকৃতি ও  প্রত্যয়ের অর্থ অনুযায়ী হয়ে থাকেতাকে তাকে যৌগিক শব্দ বলে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8" descr="images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4114800" cy="3200400"/>
          </a:xfrm>
        </p:spPr>
      </p:pic>
      <p:sp>
        <p:nvSpPr>
          <p:cNvPr id="10" name="TextBox 9"/>
          <p:cNvSpPr txBox="1"/>
          <p:nvPr/>
        </p:nvSpPr>
        <p:spPr>
          <a:xfrm>
            <a:off x="304800" y="4953000"/>
            <a:ext cx="86868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গৈ +ণক [অক]=গায়ক , [গান করে যে]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868680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কৃ+তব্য=কর্তব্য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যা করা উচিত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11" descr="imageshhj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" y="1600200"/>
            <a:ext cx="4267200" cy="3282156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5344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প্রকৃষ্ট রূপে বীণা বাজায় যে=প্রবীন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1000"/>
            <a:ext cx="4191000" cy="3276600"/>
          </a:xfrm>
          <a:prstGeom prst="rect">
            <a:avLst/>
          </a:prstGeom>
        </p:spPr>
      </p:pic>
      <p:pic>
        <p:nvPicPr>
          <p:cNvPr id="11" name="Picture 10" descr="1_73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81000"/>
            <a:ext cx="3886200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5257800"/>
            <a:ext cx="85344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কিন্তু প্রবীন দ্বারা বয়ষ্ক ও অভিজ্ঞ ব্যক্তিদের বুঝায়,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image2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3962400" cy="3803904"/>
          </a:xfrm>
        </p:spPr>
      </p:pic>
      <p:pic>
        <p:nvPicPr>
          <p:cNvPr id="13" name="Content Placeholder 12" descr="images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381000"/>
            <a:ext cx="3962400" cy="3733800"/>
          </a:xfrm>
        </p:spPr>
      </p:pic>
      <p:sp>
        <p:nvSpPr>
          <p:cNvPr id="14" name="TextBox 13"/>
          <p:cNvSpPr txBox="1"/>
          <p:nvPr/>
        </p:nvSpPr>
        <p:spPr>
          <a:xfrm>
            <a:off x="228600" y="4267200"/>
            <a:ext cx="86868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পাঞ্জাবের অধিবাসি=পাঞ্জাবী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486400"/>
            <a:ext cx="8686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 এখনে জামা বিশেষ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2133600"/>
            <a:ext cx="8839200" cy="28007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যে সব শব্দ প্রত্যয় বা উপসর্গ যোগে গঠিত মূল শব্দের অর্থের অনুগামী না হয়ে অন্য কোন বিশিষ্ট অর্থ প্রকাশ করে তাকে রূঢ়ি শব্দ বলে </a:t>
            </a:r>
            <a:r>
              <a:rPr lang="bn-BD" sz="4400" dirty="0" smtClean="0"/>
              <a:t>।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381000"/>
            <a:ext cx="4953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রূঢ়ি শব্দ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3886200" cy="3114675"/>
          </a:xfrm>
          <a:prstGeom prst="rect">
            <a:avLst/>
          </a:prstGeom>
        </p:spPr>
      </p:pic>
      <p:pic>
        <p:nvPicPr>
          <p:cNvPr id="3" name="Picture 2" descr="index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"/>
            <a:ext cx="42672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657600"/>
            <a:ext cx="84582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জল ধারন করে যা= জলধী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00600"/>
            <a:ext cx="83820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জগ,গ্লাস,পুকুর, নদী,খাল বিল ইত্যাদি সবই তো জল ধারন করে,তাদের সবাইকে জলধী বলা হয় না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5029200" cy="29854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মোহাম্মাদ  মাইন উদ্দিন</a:t>
            </a:r>
            <a:endParaRPr lang="bn-BD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আলি আজম স্কুল অ্যান্ড ক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Email ID: mainu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1379@gmail.com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G202010010954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4539" y="152400"/>
            <a:ext cx="3697061" cy="3352800"/>
          </a:xfrm>
          <a:prstGeom prst="rect">
            <a:avLst/>
          </a:prstGeom>
        </p:spPr>
      </p:pic>
      <p:pic>
        <p:nvPicPr>
          <p:cNvPr id="6" name="Picture 5" descr="dxx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5200"/>
            <a:ext cx="914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87660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581662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343400"/>
            <a:ext cx="8763000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/>
              <a:t>জলধী দ্বারা একটি বিশেষ অর্থ সাগর/সমুদ্র কে বুঝায় ।</a:t>
            </a:r>
            <a:endParaRPr lang="en-US" sz="4800" dirty="0"/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630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7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যোগরূঢ়</a:t>
            </a:r>
            <a:r>
              <a:rPr lang="en-US" sz="67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	 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42211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সমাস নিষ্পন্ন যে সকল শব্দ সম্পূর্ণ রূপে সমস্যমান পদ সমূহের অনূগামী না হয়ে কোন বিশিষ্ট অর্থ গ্রহন করে,তাকে যোগরূঢ় শব্দ বলে ।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181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(JPEG Image, 259 × 194 pixels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2438399" cy="2039284"/>
          </a:xfrm>
        </p:spPr>
      </p:pic>
      <p:pic>
        <p:nvPicPr>
          <p:cNvPr id="6" name="Picture 5" descr="houten-fluit-174174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3352800"/>
            <a:ext cx="2514600" cy="1828800"/>
          </a:xfrm>
          <a:prstGeom prst="rect">
            <a:avLst/>
          </a:prstGeom>
        </p:spPr>
      </p:pic>
      <p:pic>
        <p:nvPicPr>
          <p:cNvPr id="7" name="Picture 6" descr="index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81400"/>
            <a:ext cx="2286000" cy="1866900"/>
          </a:xfrm>
          <a:prstGeom prst="rect">
            <a:avLst/>
          </a:prstGeom>
        </p:spPr>
      </p:pic>
      <p:pic>
        <p:nvPicPr>
          <p:cNvPr id="8" name="Picture 7" descr="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1447800"/>
            <a:ext cx="2667000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304800" y="5410200"/>
            <a:ext cx="8686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 গুলো দেখে তাদের প্রকৃত অর্থ ও ব্যবহারিক অর্থ খাতায় লিখ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302px-Birb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3352800"/>
            <a:ext cx="2743200" cy="1905000"/>
          </a:xfrm>
          <a:prstGeom prst="rect">
            <a:avLst/>
          </a:prstGeom>
        </p:spPr>
      </p:pic>
      <p:pic>
        <p:nvPicPr>
          <p:cNvPr id="12" name="Picture 11" descr="IMG202010231054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5450" y="0"/>
            <a:ext cx="3638550" cy="2895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 শব্দ গঠিত হয় কি দিয়ে ?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 শব্দ কত প্রকার ?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 মহাযাত্রা শব্দ টি কি অর্থে ব্যবহৃত হয় ?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৪ পদ্মফূল কোন শব্দ ?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1752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শব্দের অর্থ মূলক শ্রেণির প্রত্যেক টির ৩ টি করে উদাহর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খাতায় লিখে আনবে</a:t>
            </a:r>
            <a:r>
              <a:rPr lang="bn-BD" sz="4000" dirty="0" smtClean="0"/>
              <a:t>।</a:t>
            </a:r>
            <a:endParaRPr lang="en-US" sz="4000" dirty="0"/>
          </a:p>
        </p:txBody>
      </p:sp>
      <p:pic>
        <p:nvPicPr>
          <p:cNvPr id="4" name="Picture 3" descr="ggggh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200"/>
            <a:ext cx="8305800" cy="3200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images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8229600" cy="4876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5943600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,বাংলা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ব্যাকরণ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পরিচ্ছেদ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শব্দের অর্থমূলক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শ্রেনিবিভাগ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3" name="Picture 2" descr="20190401_2244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2895600" cy="3962400"/>
          </a:xfrm>
          <a:prstGeom prst="rect">
            <a:avLst/>
          </a:prstGeom>
        </p:spPr>
      </p:pic>
      <p:pic>
        <p:nvPicPr>
          <p:cNvPr id="4" name="Picture 3" descr="aa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14800"/>
            <a:ext cx="8839200" cy="2590800"/>
          </a:xfrm>
          <a:prstGeom prst="rect">
            <a:avLst/>
          </a:prstGeom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76400"/>
            <a:ext cx="8686800" cy="48013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শব্দের শ্রেনী বিভাগ বলতে পারবে,</a:t>
            </a:r>
          </a:p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 শব্দের অর্থ মূলক শ্রেনী উল্লেখ করতে পারবে,</a:t>
            </a:r>
          </a:p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 শব্দের ব্যবহারিক অর্থ ও উৎপত্তি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গত অর্থ সনাক্ত  করতে পারবে,</a:t>
            </a:r>
          </a:p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 বাক্যে সঠিক শব্দ ব্যবহার করতে পারবে।</a:t>
            </a:r>
          </a:p>
          <a:p>
            <a:endParaRPr lang="bn-BD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4800"/>
            <a:ext cx="472440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</a:rPr>
              <a:t>শিখন ফল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50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685800"/>
            <a:ext cx="6248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</a:rPr>
              <a:t>কবিতাটি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শোন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04800"/>
            <a:ext cx="8610600" cy="230832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 যে কবিতা টা শুনলাম  তা আসলে কিছু অর্থ পূর্ণ ধবনি বা আওয়াজ।</a:t>
            </a:r>
          </a:p>
        </p:txBody>
      </p:sp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8458200" cy="3733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 সব ধ্বনি যখন আমরা লিখে প্রকাশ করি তখন তাকে  বর্ণ বলে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8088" y="501757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590800"/>
            <a:ext cx="3962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/>
              <a:t>আওয়াজ</a:t>
            </a:r>
            <a:r>
              <a:rPr lang="en-US" sz="4400" dirty="0" smtClean="0"/>
              <a:t>/</a:t>
            </a:r>
            <a:r>
              <a:rPr lang="en-US" sz="4400" dirty="0" err="1" smtClean="0"/>
              <a:t>ধবণি</a:t>
            </a:r>
            <a:endParaRPr lang="en-US" sz="4400" dirty="0"/>
          </a:p>
        </p:txBody>
      </p:sp>
      <p:sp>
        <p:nvSpPr>
          <p:cNvPr id="9" name="Down Arrow 8"/>
          <p:cNvSpPr/>
          <p:nvPr/>
        </p:nvSpPr>
        <p:spPr>
          <a:xfrm>
            <a:off x="3581400" y="3581400"/>
            <a:ext cx="762000" cy="533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4191000"/>
            <a:ext cx="37338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লিখিত</a:t>
            </a:r>
            <a:r>
              <a:rPr lang="en-US" sz="4000" dirty="0" smtClean="0"/>
              <a:t> </a:t>
            </a:r>
            <a:r>
              <a:rPr lang="en-US" sz="4000" dirty="0" err="1" smtClean="0"/>
              <a:t>রূপ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4" name="Down Arrow 13"/>
          <p:cNvSpPr/>
          <p:nvPr/>
        </p:nvSpPr>
        <p:spPr>
          <a:xfrm>
            <a:off x="3733800" y="4953000"/>
            <a:ext cx="762000" cy="4572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43200" y="5715000"/>
            <a:ext cx="3276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       </a:t>
            </a:r>
            <a:r>
              <a:rPr lang="en-US" sz="4000" dirty="0" err="1" smtClean="0"/>
              <a:t>বর্ণ</a:t>
            </a:r>
            <a:endParaRPr lang="en-US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0082" y="3244334"/>
            <a:ext cx="426578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3"/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											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 বর্ণ দিয়ে তৈরি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																												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9575" y="72103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an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267200"/>
            <a:ext cx="2667001" cy="1219200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514600"/>
            <a:ext cx="2514600" cy="13242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52400"/>
            <a:ext cx="85344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আর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পাশাপাশি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কয়েকটি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বর্ণের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অর্থ</a:t>
            </a:r>
            <a:r>
              <a:rPr lang="en-US" sz="4000" dirty="0" smtClean="0"/>
              <a:t> </a:t>
            </a:r>
            <a:r>
              <a:rPr lang="en-US" sz="4000" dirty="0" err="1" smtClean="0"/>
              <a:t>পূর্ণ</a:t>
            </a:r>
            <a:r>
              <a:rPr lang="en-US" sz="4000" dirty="0" smtClean="0"/>
              <a:t> </a:t>
            </a:r>
            <a:r>
              <a:rPr lang="en-US" sz="4000" dirty="0" err="1" smtClean="0"/>
              <a:t>মিলনে</a:t>
            </a:r>
            <a:r>
              <a:rPr lang="en-US" sz="4000" dirty="0" smtClean="0"/>
              <a:t>  </a:t>
            </a:r>
            <a:r>
              <a:rPr lang="en-US" sz="4000" dirty="0" err="1" smtClean="0"/>
              <a:t>তৈরি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828800"/>
            <a:ext cx="31242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যেমন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819400"/>
            <a:ext cx="3962400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ম +গ = </a:t>
            </a:r>
            <a:r>
              <a:rPr lang="en-US" sz="5400" dirty="0" err="1" smtClean="0"/>
              <a:t>মগ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4419600"/>
            <a:ext cx="3657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আ +ম=</a:t>
            </a:r>
            <a:r>
              <a:rPr lang="en-US" sz="4800" dirty="0" err="1" smtClean="0"/>
              <a:t>আম</a:t>
            </a:r>
            <a:endParaRPr lang="en-US" sz="4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 ভাষায় ব্যবহৃত শব্দ সমূহ কে তিন ভাবে ভাগ করা যায়ঃ				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9522038"/>
              </p:ext>
            </p:extLst>
          </p:nvPr>
        </p:nvGraphicFramePr>
        <p:xfrm>
          <a:off x="533400" y="1905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424</Words>
  <Application>Microsoft Office PowerPoint</Application>
  <PresentationFormat>On-screen Show (4:3)</PresentationFormat>
  <Paragraphs>71</Paragraphs>
  <Slides>25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                                             বাংলা ভাষায় ব্যবহৃত শব্দ সমূহ কে তিন ভাবে ভাগ করা যায়ঃ    </vt:lpstr>
      <vt:lpstr> হস্ত/হাত আছে যার =হাতি</vt:lpstr>
      <vt:lpstr>পঙ্ক/কাদায় জন্মে যা=পঙ্কজ          [পদ্মফুল]</vt:lpstr>
      <vt:lpstr>কাদায় আরো অনেক কিছু  জন্মায়,যেমন</vt:lpstr>
      <vt:lpstr>কিন্তু পঙ্কজ দ্বারা একটি বিশেষ অর্থ পদ্মফুল কে বুঝায়,</vt:lpstr>
      <vt:lpstr>Slide 14</vt:lpstr>
      <vt:lpstr>যে সকল শব্দের অর্থ তাদেরপ্রকৃতি ও  প্রত্যয়ের অর্থ অনুযায়ী হয়ে থাকেতাকে তাকে যৌগিক শব্দ বলে</vt:lpstr>
      <vt:lpstr>Slide 16</vt:lpstr>
      <vt:lpstr>Slide 17</vt:lpstr>
      <vt:lpstr>Slide 18</vt:lpstr>
      <vt:lpstr>Slide 19</vt:lpstr>
      <vt:lpstr>Slide 20</vt:lpstr>
      <vt:lpstr>যোগরূঢ় শব্দ      </vt:lpstr>
      <vt:lpstr>দলীয়  কাজ</vt:lpstr>
      <vt:lpstr>মূল্যায়ন</vt:lpstr>
      <vt:lpstr>বাড়ির কাজ</vt:lpstr>
      <vt:lpstr>আল্লাহ হাফেজ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Galaxy</cp:lastModifiedBy>
  <cp:revision>176</cp:revision>
  <dcterms:created xsi:type="dcterms:W3CDTF">2014-04-01T01:25:55Z</dcterms:created>
  <dcterms:modified xsi:type="dcterms:W3CDTF">2020-10-24T06:43:12Z</dcterms:modified>
</cp:coreProperties>
</file>