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380604" y="152400"/>
            <a:ext cx="6250825" cy="1524000"/>
          </a:xfrm>
          <a:prstGeom prst="flowChartPunchedTape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শারদীয় শুভেচ্ছা</a:t>
            </a:r>
            <a:endParaRPr lang="en-US" sz="6000" dirty="0"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05" y="1905000"/>
            <a:ext cx="6250825" cy="47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7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নিরাকার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97363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ঈশ্বর নিরাকার রুপে ব্রহ্ম। ব্রহ্ম জীব ও জগতে সবার উপর প্রভূত্ব করেন। আর এই ব্রহ্ম যখন আমাদের কৃপা করেন তখন তাঁকে বলা হয় ভগবান। ব্রহ্ম সকল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আত্মারুপে অবস্থান করেন।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533400" y="304800"/>
            <a:ext cx="8153400" cy="1905000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সাকার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362200"/>
            <a:ext cx="8153400" cy="3962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সাকার অর্থ যার আকার আছে। ঈশ্বরের  কোন ক্ষমতা বা গুন যখন আকার পায় তখন তাকে দেবতা বলে। যেমনঃ শিব, দূর্গা, সরস্বতী ইত্যাদি।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"/>
            <a:ext cx="4495800" cy="49577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8400" y="5715000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 বইয়ের ৭ও৮ পৃষ্ঠা দেখ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838200"/>
            <a:ext cx="7162800" cy="43434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3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দলঃফুল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প্রশ্নের উত্তর দাও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(ক)ঈশ্বরের কয়টি রূপ?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 দুইটি।</a:t>
            </a:r>
            <a:endParaRPr lang="bn-BD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(খ)জীবের  মধ্যে ঈশ্বর কী রূপে থাকেন?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উত্তরঃআত্মারূপে।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914400" y="304800"/>
            <a:ext cx="6781800" cy="11430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দলঃপাখি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027" y="1499175"/>
            <a:ext cx="7010400" cy="396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শুন্যস্থান পুরণ কর </a:t>
            </a:r>
          </a:p>
          <a:p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(ক)ঈশ্বর এক ও.................................।</a:t>
            </a:r>
          </a:p>
          <a:p>
            <a:endParaRPr lang="bn-BD" sz="3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(খ) ঈশ্বর নিরাকার রুপে.....................।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227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অদ্বিতীয়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733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ব্রহ্ম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39190" y="228600"/>
            <a:ext cx="5257800" cy="16002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দলঃনদী</a:t>
            </a:r>
            <a:endParaRPr lang="en-US" sz="6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828800"/>
            <a:ext cx="6558395" cy="419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মিল করঃ</a:t>
            </a:r>
          </a:p>
          <a:p>
            <a:r>
              <a:rPr lang="bn-BD" sz="4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দূর্গা                      সৃষ্টি করেন</a:t>
            </a:r>
          </a:p>
          <a:p>
            <a:r>
              <a:rPr lang="bn-BD" sz="4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সরস্বতী                    শক্তির দেবী</a:t>
            </a:r>
          </a:p>
          <a:p>
            <a:r>
              <a:rPr lang="bn-BD" sz="4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ব্রহ্মা                        বিদ্যার দেবী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90800" y="3581400"/>
            <a:ext cx="25908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4191000"/>
            <a:ext cx="25146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86000" y="3581400"/>
            <a:ext cx="26670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41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Off-page Connector 5"/>
          <p:cNvSpPr/>
          <p:nvPr/>
        </p:nvSpPr>
        <p:spPr>
          <a:xfrm>
            <a:off x="1676400" y="381000"/>
            <a:ext cx="6172200" cy="1295400"/>
          </a:xfrm>
          <a:prstGeom prst="flowChartOffpageConnector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1828800"/>
            <a:ext cx="6248400" cy="403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ক) ঈশ্বরের অন্য দুটি নাম বল?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খ)ঈশ্বরের সাকার রূপ কে?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442555" y="4802740"/>
            <a:ext cx="224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দেব-দেবী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429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ব্রহ্ম,ভগবান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1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381000"/>
            <a:ext cx="6705600" cy="1371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0"/>
            <a:ext cx="6781800" cy="3905548"/>
          </a:xfrm>
          <a:prstGeom prst="rect">
            <a:avLst/>
          </a:prstGeom>
          <a:ln w="28575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4604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14397" y="228600"/>
            <a:ext cx="7619999" cy="20574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14397" y="2537460"/>
            <a:ext cx="7619999" cy="3810000"/>
          </a:xfrm>
          <a:prstGeom prst="flowChartProcess">
            <a:avLst/>
          </a:prstGeom>
          <a:solidFill>
            <a:schemeClr val="accent4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বীণা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পাণি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হাজীপুর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সরঃ প্রাঃ বিদ্যালয়, 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তারাগঞ্জ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রংপুর।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 rot="10800000" flipV="1">
            <a:off x="990600" y="228600"/>
            <a:ext cx="7391400" cy="1600200"/>
          </a:xfrm>
          <a:prstGeom prst="downArrowCallout">
            <a:avLst>
              <a:gd name="adj1" fmla="val 25000"/>
              <a:gd name="adj2" fmla="val 40000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7848600" cy="419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হিন্দুধর্ম ও নৈতিক শিক্ষা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শিরোনামঃ ঈশ্বরের স্বরুপ উপাসনা ও প্রার্থনা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ঈশ্বরের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স্বরুপ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০১/০৩/২০২০</a:t>
            </a:r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খ্রিঃ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4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4"/>
          <p:cNvSpPr/>
          <p:nvPr/>
        </p:nvSpPr>
        <p:spPr>
          <a:xfrm>
            <a:off x="949036" y="369332"/>
            <a:ext cx="7051963" cy="1726168"/>
          </a:xfrm>
          <a:prstGeom prst="flowChartOffpage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036" y="2590800"/>
            <a:ext cx="7124700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২.১.১ ঈশ্বরের অনন্ত শক্তি ও গুন এবং নিরাকার ও সাকার রুপের ব্যাখ্যা করতে পারবে ।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২.১.২ ঈশ্বর ও দেব –দেবীর সম্পর্কে ব্যাখ্যা করতে পারবে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6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2413337"/>
            <a:ext cx="55626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11" y="4038600"/>
            <a:ext cx="3090490" cy="2728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597415"/>
            <a:ext cx="3048000" cy="2803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038601"/>
            <a:ext cx="4010024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531550"/>
            <a:ext cx="3933825" cy="293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575"/>
            <a:ext cx="4343400" cy="6829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575"/>
            <a:ext cx="46482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0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447800" y="1524000"/>
            <a:ext cx="6629400" cy="3581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ঈশ্বরের</a:t>
            </a:r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স্বরুপ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57400" y="457200"/>
            <a:ext cx="5334000" cy="990600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ঈশ্বর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257300" y="2064327"/>
            <a:ext cx="6934200" cy="456507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ঈশ্বর এক এবং অদ্বিতীয়।তাঁর অনন্ত শক্তি।তিনি আমাদের স্রষ্টি করেছেন। আমাদের জীবন ও মৃত্যুর কারণ তিনিই।ঈশ্বর নিরাকার।তবে তিনি সাকার রুপ ধারণ করতে পারেন।</a:t>
            </a:r>
          </a:p>
          <a:p>
            <a:pPr algn="ctr"/>
            <a:endParaRPr lang="bn-BD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ঈশ্বরের স্বরুপ ২টি।</a:t>
            </a:r>
          </a:p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১.নিরাকার ২.সাকার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4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259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নিরাকার</vt:lpstr>
      <vt:lpstr>PowerPoint Presentation</vt:lpstr>
      <vt:lpstr>PowerPoint Presentation</vt:lpstr>
      <vt:lpstr>PowerPoint Presentation</vt:lpstr>
      <vt:lpstr>দলঃফুল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Bina Pani Roy</cp:lastModifiedBy>
  <cp:revision>141</cp:revision>
  <dcterms:created xsi:type="dcterms:W3CDTF">2006-08-16T00:00:00Z</dcterms:created>
  <dcterms:modified xsi:type="dcterms:W3CDTF">2020-10-24T15:21:43Z</dcterms:modified>
</cp:coreProperties>
</file>