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73" r:id="rId2"/>
    <p:sldId id="258" r:id="rId3"/>
    <p:sldId id="285" r:id="rId4"/>
    <p:sldId id="259" r:id="rId5"/>
    <p:sldId id="261" r:id="rId6"/>
    <p:sldId id="264" r:id="rId7"/>
    <p:sldId id="274" r:id="rId8"/>
    <p:sldId id="270" r:id="rId9"/>
    <p:sldId id="286" r:id="rId10"/>
    <p:sldId id="277" r:id="rId11"/>
    <p:sldId id="266" r:id="rId12"/>
    <p:sldId id="279" r:id="rId13"/>
    <p:sldId id="267" r:id="rId14"/>
    <p:sldId id="271" r:id="rId15"/>
    <p:sldId id="278" r:id="rId16"/>
    <p:sldId id="280" r:id="rId17"/>
    <p:sldId id="281" r:id="rId18"/>
    <p:sldId id="282" r:id="rId19"/>
    <p:sldId id="283" r:id="rId20"/>
    <p:sldId id="268" r:id="rId21"/>
    <p:sldId id="284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66CC"/>
    <a:srgbClr val="CC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1ADF-FD32-4725-A17B-32E14D6498E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9B34-F802-420B-9607-0BCBD1B5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827657-3115-47E1-951E-8DBB7D5C6CDE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08B5FA-39A5-4EC4-A1F1-D43A1843D570}"/>
              </a:ext>
            </a:extLst>
          </p:cNvPr>
          <p:cNvGrpSpPr/>
          <p:nvPr/>
        </p:nvGrpSpPr>
        <p:grpSpPr>
          <a:xfrm>
            <a:off x="998806" y="296447"/>
            <a:ext cx="10564837" cy="6265106"/>
            <a:chOff x="0" y="838200"/>
            <a:chExt cx="9144000" cy="624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B20350-1FF2-48FB-85C8-2263ECAE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9144000" cy="6248400"/>
            </a:xfrm>
            <a:prstGeom prst="rect">
              <a:avLst/>
            </a:prstGeom>
          </p:spPr>
        </p:pic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6454948D-8B45-4789-AFBC-9E9E3D6BBE85}"/>
                </a:ext>
              </a:extLst>
            </p:cNvPr>
            <p:cNvGrpSpPr/>
            <p:nvPr/>
          </p:nvGrpSpPr>
          <p:grpSpPr>
            <a:xfrm>
              <a:off x="368966" y="1832584"/>
              <a:ext cx="8452281" cy="4573123"/>
              <a:chOff x="0" y="1222991"/>
              <a:chExt cx="8452281" cy="4573123"/>
            </a:xfrm>
          </p:grpSpPr>
          <p:pic>
            <p:nvPicPr>
              <p:cNvPr id="9" name="Picture 3" descr="F:\New folder (2)\Animated gif\img8.gif">
                <a:extLst>
                  <a:ext uri="{FF2B5EF4-FFF2-40B4-BE49-F238E27FC236}">
                    <a16:creationId xmlns:a16="http://schemas.microsoft.com/office/drawing/2014/main" id="{E2CB3CD3-E584-4F94-8ABC-2D038102A1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0775" y="13753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F:\New folder (2)\Animated gif\img8.gif">
                <a:extLst>
                  <a:ext uri="{FF2B5EF4-FFF2-40B4-BE49-F238E27FC236}">
                    <a16:creationId xmlns:a16="http://schemas.microsoft.com/office/drawing/2014/main" id="{75DCA425-A28D-49BB-B465-ABF007CAB3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29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F:\New folder (2)\Animated gif\img8.gif">
                <a:extLst>
                  <a:ext uri="{FF2B5EF4-FFF2-40B4-BE49-F238E27FC236}">
                    <a16:creationId xmlns:a16="http://schemas.microsoft.com/office/drawing/2014/main" id="{1C7A2569-DAB1-4CE3-9DA3-2665576AEB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4775" y="1271117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F:\New folder (2)\Animated gif\img8.gif">
                <a:extLst>
                  <a:ext uri="{FF2B5EF4-FFF2-40B4-BE49-F238E27FC236}">
                    <a16:creationId xmlns:a16="http://schemas.microsoft.com/office/drawing/2014/main" id="{92B623A0-A21D-480C-8E00-A2E8144F3B8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7027" y="3685454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F:\New folder (2)\Animated gif\img8.gif">
                <a:extLst>
                  <a:ext uri="{FF2B5EF4-FFF2-40B4-BE49-F238E27FC236}">
                    <a16:creationId xmlns:a16="http://schemas.microsoft.com/office/drawing/2014/main" id="{E6F91DBB-D6EB-4F7C-8BE9-F6DA9767A8A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34" y="3972142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DB911A9-B0AE-435C-AAC9-C2DCBFC76209}"/>
              </a:ext>
            </a:extLst>
          </p:cNvPr>
          <p:cNvSpPr txBox="1"/>
          <p:nvPr/>
        </p:nvSpPr>
        <p:spPr>
          <a:xfrm>
            <a:off x="998806" y="296448"/>
            <a:ext cx="10564837" cy="101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7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837" y="303005"/>
            <a:ext cx="2274638" cy="107721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শেখা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6810" y="319388"/>
            <a:ext cx="4900614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2888" y="2677111"/>
            <a:ext cx="41590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>
            <a:off x="8767797" y="3936286"/>
            <a:ext cx="673872" cy="31461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0307" y="4528819"/>
            <a:ext cx="4404245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আপনজন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বন্ধুবান্ধব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5192" y="1478450"/>
            <a:ext cx="41590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CE9A4-B51C-401C-8C3F-905B45C7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3" y="2453525"/>
            <a:ext cx="6031354" cy="30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857250" y="655719"/>
            <a:ext cx="3083550" cy="1247912"/>
          </a:xfrm>
          <a:prstGeom prst="wedgeRectCallout">
            <a:avLst>
              <a:gd name="adj1" fmla="val 180292"/>
              <a:gd name="adj2" fmla="val 1022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57250" y="3471188"/>
            <a:ext cx="3083550" cy="1247912"/>
          </a:xfrm>
          <a:prstGeom prst="wedgeRectCallout">
            <a:avLst>
              <a:gd name="adj1" fmla="val 130252"/>
              <a:gd name="adj2" fmla="val 6174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11" y="266059"/>
            <a:ext cx="3748088" cy="2027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97" y="3143251"/>
            <a:ext cx="5199704" cy="3371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6255" y="2386317"/>
            <a:ext cx="151014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প্রার্থনা</a:t>
            </a:r>
            <a:r>
              <a:rPr lang="bn-BD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1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242881"/>
            <a:ext cx="11415713" cy="810596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1053476"/>
            <a:ext cx="8658224" cy="55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963508" y="1074268"/>
            <a:ext cx="4277034" cy="17916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723293" y="255975"/>
            <a:ext cx="3871914" cy="818293"/>
          </a:xfrm>
          <a:prstGeom prst="downArrowCallou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6963508" y="3758480"/>
            <a:ext cx="4277034" cy="202525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মানুষেরা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আপন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5849B-168E-4714-8F1F-BAEDC280A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86" y="1074268"/>
            <a:ext cx="4105128" cy="22775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1B50D1-4FDA-4DF8-B167-6502E9228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7" y="3658970"/>
            <a:ext cx="4179276" cy="25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7181215" y="4132039"/>
            <a:ext cx="4800120" cy="207230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ভরিয়া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দিয়াছ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1968239" y="73520"/>
            <a:ext cx="3871914" cy="818293"/>
          </a:xfrm>
          <a:prstGeom prst="downArrowCallou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23">
            <a:extLst>
              <a:ext uri="{FF2B5EF4-FFF2-40B4-BE49-F238E27FC236}">
                <a16:creationId xmlns:a16="http://schemas.microsoft.com/office/drawing/2014/main" id="{AE327342-EC88-4AEB-B982-18216612D0E5}"/>
              </a:ext>
            </a:extLst>
          </p:cNvPr>
          <p:cNvSpPr/>
          <p:nvPr/>
        </p:nvSpPr>
        <p:spPr>
          <a:xfrm>
            <a:off x="7181215" y="1355810"/>
            <a:ext cx="3586163" cy="1370151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মমতায়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828F7-EC9A-4394-B47C-094313BF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90" y="853725"/>
            <a:ext cx="3586163" cy="257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BC0958-F16E-4140-92BA-57A8F5C52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0" y="3626540"/>
            <a:ext cx="5161305" cy="28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42888" y="2121694"/>
            <a:ext cx="4243388" cy="2586037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837" y="400050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75823-EF1F-4A55-B9E2-05DF01CD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12" y="366969"/>
            <a:ext cx="6118213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13" y="247650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42888" y="2121694"/>
            <a:ext cx="4243388" cy="2586037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590294-DC93-4056-9567-5E032C013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113" y="247650"/>
            <a:ext cx="6118213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6687" y="338442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28" y="1177223"/>
            <a:ext cx="4886323" cy="4365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2924" y="347958"/>
            <a:ext cx="674370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582265" y="1526373"/>
            <a:ext cx="3586163" cy="980186"/>
          </a:xfrm>
          <a:prstGeom prst="wedgeRectCallout">
            <a:avLst>
              <a:gd name="adj1" fmla="val -17057"/>
              <a:gd name="adj2" fmla="val 325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41707" y="4394714"/>
            <a:ext cx="3067277" cy="1148257"/>
          </a:xfrm>
          <a:prstGeom prst="wedgeRectCallout">
            <a:avLst>
              <a:gd name="adj1" fmla="val -16973"/>
              <a:gd name="adj2" fmla="val 504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মানুষেরা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62E204-F6C0-4685-B125-0DE11664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5" y="1233495"/>
            <a:ext cx="3259048" cy="1808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B2E77D-1251-4E9F-A5C2-14C9D5BEA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1" y="3884607"/>
            <a:ext cx="3584053" cy="21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044592" y="1258070"/>
            <a:ext cx="3157536" cy="668511"/>
          </a:xfrm>
          <a:prstGeom prst="wedgeRectCallout">
            <a:avLst>
              <a:gd name="adj1" fmla="val -17575"/>
              <a:gd name="adj2" fmla="val 4472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মমতাময়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033097"/>
            <a:ext cx="4357687" cy="50390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ular Callout 4"/>
          <p:cNvSpPr/>
          <p:nvPr/>
        </p:nvSpPr>
        <p:spPr>
          <a:xfrm>
            <a:off x="4071939" y="4495354"/>
            <a:ext cx="3157536" cy="1121673"/>
          </a:xfrm>
          <a:prstGeom prst="wedgeRectCallout">
            <a:avLst>
              <a:gd name="adj1" fmla="val -15385"/>
              <a:gd name="adj2" fmla="val 45926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4র্থ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ভরিয়া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দিয়াছ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8318" y="310871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19B4C6-BF30-43BE-9913-1126E394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5" y="603258"/>
            <a:ext cx="3586163" cy="2575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5430BB-54B0-4B8F-BA1C-0AAC6C631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0" y="3812860"/>
            <a:ext cx="3610018" cy="20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5" y="269754"/>
            <a:ext cx="4171950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300034" y="706953"/>
            <a:ext cx="2300287" cy="5131933"/>
          </a:xfrm>
          <a:prstGeom prst="stripedRightArrow">
            <a:avLst>
              <a:gd name="adj1" fmla="val 61339"/>
              <a:gd name="adj2" fmla="val 5602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3240" y="1507329"/>
            <a:ext cx="1914525" cy="87153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3532" y="1535906"/>
            <a:ext cx="1671637" cy="7572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00955" y="1535905"/>
            <a:ext cx="1485900" cy="7572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35775" y="1507329"/>
            <a:ext cx="1485900" cy="7572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00321" y="200025"/>
            <a:ext cx="0" cy="6472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entagon 13"/>
          <p:cNvSpPr/>
          <p:nvPr/>
        </p:nvSpPr>
        <p:spPr>
          <a:xfrm>
            <a:off x="4000502" y="3086095"/>
            <a:ext cx="2428894" cy="112871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000503" y="4743449"/>
            <a:ext cx="2428893" cy="124301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00674-5BBA-4155-9459-07CA61637E2E}"/>
              </a:ext>
            </a:extLst>
          </p:cNvPr>
          <p:cNvSpPr txBox="1"/>
          <p:nvPr/>
        </p:nvSpPr>
        <p:spPr>
          <a:xfrm>
            <a:off x="7600955" y="4860430"/>
            <a:ext cx="253482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আত্মমর্যাদা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63B2E3-5E6E-4876-9D30-C430611F3A88}"/>
              </a:ext>
            </a:extLst>
          </p:cNvPr>
          <p:cNvSpPr txBox="1"/>
          <p:nvPr/>
        </p:nvSpPr>
        <p:spPr>
          <a:xfrm>
            <a:off x="7198050" y="3188786"/>
            <a:ext cx="409217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দয়িত্ব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7636C979-94ED-4D0F-BA1D-9599672B7D9E}"/>
              </a:ext>
            </a:extLst>
          </p:cNvPr>
          <p:cNvSpPr/>
          <p:nvPr/>
        </p:nvSpPr>
        <p:spPr>
          <a:xfrm>
            <a:off x="9244139" y="1579118"/>
            <a:ext cx="701718" cy="670810"/>
          </a:xfrm>
          <a:prstGeom prst="mathPlus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B6C08270-1F93-4CA4-8BE3-054F5A8510DE}"/>
              </a:ext>
            </a:extLst>
          </p:cNvPr>
          <p:cNvSpPr/>
          <p:nvPr/>
        </p:nvSpPr>
        <p:spPr>
          <a:xfrm>
            <a:off x="7108110" y="1763218"/>
            <a:ext cx="402905" cy="306830"/>
          </a:xfrm>
          <a:prstGeom prst="mathEqua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3" grpId="0" animBg="1"/>
      <p:bldP spid="18" grpId="0" animBg="1"/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2840F-171D-474A-965E-B984E79DB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8"/>
            <a:ext cx="12153389" cy="6821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4AF02-3879-4275-8921-5F33FC9281CF}"/>
              </a:ext>
            </a:extLst>
          </p:cNvPr>
          <p:cNvSpPr txBox="1"/>
          <p:nvPr/>
        </p:nvSpPr>
        <p:spPr>
          <a:xfrm>
            <a:off x="6934548" y="102614"/>
            <a:ext cx="520918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শরফুদ্দিন মৃধা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41নং ল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ক্ষীপুর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 ০১৮১৮-৪৯০৮৮৯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7734D-6C08-4C15-B397-B0BE0826B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58" y="102614"/>
            <a:ext cx="2695336" cy="3363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343" y="278836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81" y="1140356"/>
            <a:ext cx="587303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4760" y="2134093"/>
            <a:ext cx="583440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5063691"/>
            <a:ext cx="1116406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পাখীর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কণ্ঠে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9863" y="1140356"/>
            <a:ext cx="475860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মুখস্ত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5" y="3189530"/>
            <a:ext cx="2148099" cy="1609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11" y="3198910"/>
            <a:ext cx="2109452" cy="1623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3189530"/>
            <a:ext cx="2466938" cy="1609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71" y="3189530"/>
            <a:ext cx="2090854" cy="16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6915151" y="500060"/>
            <a:ext cx="4229100" cy="1543050"/>
          </a:xfrm>
          <a:prstGeom prst="downArrowCallou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00060"/>
            <a:ext cx="5376863" cy="5672139"/>
          </a:xfrm>
          <a:prstGeom prst="rect">
            <a:avLst/>
          </a:prstGeom>
        </p:spPr>
      </p:pic>
      <p:sp>
        <p:nvSpPr>
          <p:cNvPr id="6" name="Snip Same Side Corner Rectangle 5"/>
          <p:cNvSpPr/>
          <p:nvPr/>
        </p:nvSpPr>
        <p:spPr>
          <a:xfrm>
            <a:off x="6372225" y="2626757"/>
            <a:ext cx="5314951" cy="264426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ataur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765" y="633333"/>
            <a:ext cx="3030681" cy="3450194"/>
          </a:xfrm>
          <a:prstGeom prst="rect">
            <a:avLst/>
          </a:prstGeom>
          <a:noFill/>
        </p:spPr>
      </p:pic>
      <p:pic>
        <p:nvPicPr>
          <p:cNvPr id="9" name="Picture 4" descr="J:\ataur picture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245" y="856125"/>
            <a:ext cx="1559780" cy="3004611"/>
          </a:xfrm>
          <a:prstGeom prst="rect">
            <a:avLst/>
          </a:prstGeom>
          <a:noFill/>
        </p:spPr>
      </p:pic>
      <p:pic>
        <p:nvPicPr>
          <p:cNvPr id="10" name="Picture 3" descr="J:\ataur picture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856125"/>
            <a:ext cx="1955367" cy="30046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5505" y="4362449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2800" b="1" dirty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b="1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89EEF-6EE4-4F53-A9DD-8A5AD6EBE1B1}"/>
              </a:ext>
            </a:extLst>
          </p:cNvPr>
          <p:cNvSpPr txBox="1"/>
          <p:nvPr/>
        </p:nvSpPr>
        <p:spPr>
          <a:xfrm>
            <a:off x="5079315" y="2303635"/>
            <a:ext cx="5357813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(৩)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ভরিয়া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দিয়াছ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63C0B-D92E-4C81-8968-AA276529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1" y="1494551"/>
            <a:ext cx="4224712" cy="49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90149-1460-4AAB-B6F8-5F0643704752}"/>
              </a:ext>
            </a:extLst>
          </p:cNvPr>
          <p:cNvSpPr txBox="1"/>
          <p:nvPr/>
        </p:nvSpPr>
        <p:spPr>
          <a:xfrm>
            <a:off x="2919414" y="267745"/>
            <a:ext cx="611774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260" y="261315"/>
            <a:ext cx="10986655" cy="630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1.1.1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1.3.3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2.1.2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1.1.1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১.১.২ =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যুক্তবর্ণের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ধ্বইন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1.3.2=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2.1.2=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2.1.4=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পাঠবহির্ভুত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2.2.2=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কতিবার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পড়াঃ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1.3.1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1.4.2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1.4.3=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সমমানের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2.1.2= 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2.2.2=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3.1.2=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3.1.4=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3.3.1=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সমমান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8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785" y="573369"/>
            <a:ext cx="7772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অনুকূল পরিবেশ সৃষ্টিঃ</a:t>
            </a:r>
            <a:r>
              <a:rPr lang="bn-BD" sz="4800" dirty="0">
                <a:solidFill>
                  <a:srgbClr val="0070C0"/>
                </a:solidFill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3275" y="4286251"/>
            <a:ext cx="76754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প্রাথর্না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ভরিয়া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দিয়াছ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738" y="309498"/>
            <a:ext cx="3100388" cy="64633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7932" y="1742822"/>
            <a:ext cx="550783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094" y="5149234"/>
            <a:ext cx="611774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endParaRPr lang="bn-BD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3" y="1274927"/>
            <a:ext cx="5145427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837" y="303005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3126355"/>
            <a:ext cx="4938712" cy="32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52" y="1341273"/>
            <a:ext cx="310329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ধরণী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9315" y="1648446"/>
            <a:ext cx="148406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53" y="4532068"/>
            <a:ext cx="3533392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7620" y="4070403"/>
            <a:ext cx="3247148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বোঝাই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8647" y="319388"/>
            <a:ext cx="39117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837" y="303005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A0C71E-D25C-4BCA-B4A8-8D45BCC90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0" y="1147086"/>
            <a:ext cx="3076074" cy="2046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91EA2E-ED6D-4E07-8F76-0168DAC6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80" y="3750605"/>
            <a:ext cx="4063834" cy="22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3" grpId="1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57621" y="308180"/>
            <a:ext cx="7286625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গতক্লাসে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শুনবো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99" y="1278987"/>
            <a:ext cx="231900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699" y="4060689"/>
            <a:ext cx="2319002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জল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837" y="303005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9CA2E9-552F-4D8E-9E0B-321712954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25" y="1091916"/>
            <a:ext cx="3459106" cy="23018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26DC2E-3B5D-4443-B1DB-3A94A5DD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01" y="1077847"/>
            <a:ext cx="3693411" cy="23018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14CF1-D778-48CC-862B-DD25BCEB1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21" y="3825965"/>
            <a:ext cx="3854656" cy="21787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BCBD5E-267D-4242-8AD9-8196CC8AC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85" y="3868170"/>
            <a:ext cx="3254785" cy="21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AD23B-F785-4BFB-8FB0-E4694EA0E471}"/>
              </a:ext>
            </a:extLst>
          </p:cNvPr>
          <p:cNvSpPr txBox="1"/>
          <p:nvPr/>
        </p:nvSpPr>
        <p:spPr>
          <a:xfrm>
            <a:off x="382837" y="1055580"/>
            <a:ext cx="408209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কণ্ঠে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গান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49C87-FD67-4C3F-91A0-E15B197955C3}"/>
              </a:ext>
            </a:extLst>
          </p:cNvPr>
          <p:cNvSpPr txBox="1"/>
          <p:nvPr/>
        </p:nvSpPr>
        <p:spPr>
          <a:xfrm>
            <a:off x="546324" y="3425107"/>
            <a:ext cx="2576703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সকলি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5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BBCD0-E520-49FE-BC8F-2EF7A437E0CA}"/>
              </a:ext>
            </a:extLst>
          </p:cNvPr>
          <p:cNvSpPr txBox="1"/>
          <p:nvPr/>
        </p:nvSpPr>
        <p:spPr>
          <a:xfrm>
            <a:off x="382837" y="303005"/>
            <a:ext cx="2274638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E5E62-5BC7-4739-BEE0-2ED5E7F4A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32" y="454726"/>
            <a:ext cx="2638528" cy="1874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95DE4-6A29-4FAC-A7FF-F7AF1268B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2" y="405723"/>
            <a:ext cx="2964512" cy="1972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6CF88C-8B8D-4F8D-995B-C744D0C6A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84" y="2649493"/>
            <a:ext cx="3287767" cy="186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B0E507-DD41-4A78-9EFD-ACDF77E72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89" y="2675265"/>
            <a:ext cx="2808077" cy="1827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98C33-1DED-4627-8A0C-91ABFA934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89" y="4670125"/>
            <a:ext cx="2782882" cy="2027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CE08B7-E410-4937-BB5E-EE91650357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85" y="4726397"/>
            <a:ext cx="3287767" cy="19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1562</TotalTime>
  <Words>544</Words>
  <Application>Microsoft Office PowerPoint</Application>
  <PresentationFormat>Widescreen</PresentationFormat>
  <Paragraphs>105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NikoshBAN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PCWORLD</cp:lastModifiedBy>
  <cp:revision>289</cp:revision>
  <dcterms:created xsi:type="dcterms:W3CDTF">2019-03-21T03:32:59Z</dcterms:created>
  <dcterms:modified xsi:type="dcterms:W3CDTF">2020-10-24T02:21:51Z</dcterms:modified>
</cp:coreProperties>
</file>