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71" r:id="rId10"/>
    <p:sldId id="270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68" r:id="rId19"/>
    <p:sldId id="266" r:id="rId20"/>
    <p:sldId id="267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4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9298-6219-4D1D-9EF8-DD7CDC9CC34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950731"/>
            <a:ext cx="5869577" cy="590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5144"/>
            <a:ext cx="6348549" cy="59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642964" y="1160343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083143" cy="875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ভেঙ্গে বাক্যে প্রয়োগ করি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007" y="3491742"/>
            <a:ext cx="113171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1509" y="940525"/>
            <a:ext cx="5020491" cy="901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293" y="1005444"/>
            <a:ext cx="105294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477" y="963879"/>
            <a:ext cx="1233054" cy="6792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406" y="920733"/>
            <a:ext cx="37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2264" y="1019694"/>
            <a:ext cx="39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084423" y="2090057"/>
            <a:ext cx="4950823" cy="1133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2446" y="2625634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212769" y="2370712"/>
            <a:ext cx="114240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3" y="2381005"/>
            <a:ext cx="100584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0595" y="2440381"/>
            <a:ext cx="2339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aseline="-25000" dirty="0" smtClean="0"/>
              <a:t>+</a:t>
            </a:r>
            <a:endParaRPr lang="en-US" sz="4000" baseline="-25000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749040" y="3660775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53196" y="3556660"/>
            <a:ext cx="1190701" cy="809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329645" y="3640535"/>
            <a:ext cx="35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=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182988" y="3339738"/>
            <a:ext cx="5009012" cy="12975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গুণী,জ্ঞানী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মনীষীরা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22818" y="906482"/>
            <a:ext cx="10086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8715" y="2364378"/>
            <a:ext cx="10010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45530" y="3517867"/>
            <a:ext cx="885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557465" y="3912251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690862" y="2658216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886692"/>
            <a:ext cx="172429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257500"/>
            <a:ext cx="180267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0424" y="101652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854926" y="2525485"/>
            <a:ext cx="26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0" y="3394363"/>
            <a:ext cx="178961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7177" y="3704309"/>
            <a:ext cx="62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9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762000"/>
            <a:ext cx="4942114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15291"/>
            <a:ext cx="4833257" cy="1410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২,’মুক্তি’  =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849084"/>
            <a:ext cx="5930537" cy="653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গুলো ভেঙ্গে বাক্যে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83726"/>
            <a:ext cx="1110343" cy="666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8091" y="3840479"/>
            <a:ext cx="352698" cy="505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3499" y="5029201"/>
            <a:ext cx="635724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474" y="5068391"/>
            <a:ext cx="627017" cy="45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3075" y="2299063"/>
            <a:ext cx="2220686" cy="2076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anose="02000000000000000000" pitchFamily="2" charset="0"/>
                <a:cs typeface="NikoshBAN" panose="02000000000000000000" pitchFamily="2" charset="0"/>
              </a:rPr>
              <a:t>গুণী,জ্ঞানী, মনীষীরা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8881" y="5094516"/>
            <a:ext cx="574766" cy="418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950824"/>
            <a:ext cx="1371600" cy="809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51715" y="4402182"/>
            <a:ext cx="1711234" cy="235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NikoshBAN" panose="02000000000000000000" pitchFamily="2" charset="0"/>
                <a:cs typeface="NikoshBAN" panose="02000000000000000000" pitchFamily="2" charset="0"/>
              </a:rPr>
              <a:t>এবার যেন মুক্তি মেলে।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3783" y="5016138"/>
            <a:ext cx="518160" cy="274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5293" y="3827420"/>
            <a:ext cx="522513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4742" y="3827417"/>
            <a:ext cx="496389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81943" y="3792584"/>
            <a:ext cx="696685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0401" y="3775168"/>
            <a:ext cx="457199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2435" y="3810002"/>
            <a:ext cx="1031966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5027525" y="5083554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4748851" y="3955793"/>
            <a:ext cx="534572" cy="292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0847" y="5024845"/>
            <a:ext cx="574765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71407" y="5020493"/>
            <a:ext cx="1031966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617873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56" y="5943600"/>
            <a:ext cx="598714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4038"/>
            <a:ext cx="6374672" cy="253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640080"/>
            <a:ext cx="5778137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526"/>
            <a:ext cx="6348550" cy="27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1" y="3422469"/>
            <a:ext cx="5833519" cy="25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244046" y="5904411"/>
            <a:ext cx="5947953" cy="8316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99909"/>
            <a:ext cx="6213566" cy="1058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6"/>
            <a:ext cx="6596743" cy="4519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17" y="941342"/>
            <a:ext cx="5278211" cy="4584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29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374674" y="5943600"/>
            <a:ext cx="581732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64008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9" y="914398"/>
            <a:ext cx="6021673" cy="487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3" y="911544"/>
            <a:ext cx="5298213" cy="4888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64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904410" y="5943600"/>
            <a:ext cx="6196149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5943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1000"/>
            <a:ext cx="5447211" cy="4960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58" y="904603"/>
            <a:ext cx="6754041" cy="49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087291" y="5747657"/>
            <a:ext cx="6104709" cy="1001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5695406"/>
            <a:ext cx="6035040" cy="1058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877"/>
            <a:ext cx="6988629" cy="4757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05" y="958215"/>
            <a:ext cx="5171395" cy="47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888274"/>
            <a:ext cx="12192000" cy="59697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দাদা-দাদি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নানা-নানি,ঠাকুরদা-ঠাকুরমা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মাতৃভাষাতেই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1" y="2690950"/>
            <a:ext cx="5242560" cy="41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82389"/>
            <a:ext cx="692331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44684"/>
            <a:ext cx="692331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2, ----------,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71153"/>
            <a:ext cx="7641771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5691"/>
            <a:ext cx="6936377" cy="80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5525588"/>
            <a:ext cx="6975566" cy="1332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4, 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996"/>
              </p:ext>
            </p:extLst>
          </p:nvPr>
        </p:nvGraphicFramePr>
        <p:xfrm>
          <a:off x="0" y="1712442"/>
          <a:ext cx="11443062" cy="100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7">
                  <a:extLst>
                    <a:ext uri="{9D8B030D-6E8A-4147-A177-3AD203B41FA5}">
                      <a16:colId xmlns:a16="http://schemas.microsoft.com/office/drawing/2014/main" val="1135062661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94370987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340693113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69669453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99868145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685476582"/>
                    </a:ext>
                  </a:extLst>
                </a:gridCol>
              </a:tblGrid>
              <a:tr h="1004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গুণী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জ্ঞানী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মৃত্যু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বুঝুন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ইস্ট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866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80960" y="992777"/>
            <a:ext cx="4511040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062549"/>
            <a:ext cx="903949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4.’বেদন’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2233749"/>
            <a:ext cx="9013371" cy="875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52" y="901337"/>
            <a:ext cx="8965472" cy="1299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148149"/>
            <a:ext cx="906562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3371" y="4101737"/>
            <a:ext cx="3178629" cy="862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4183" y="992777"/>
            <a:ext cx="3217816" cy="1162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১,বাংলা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0309" y="2216332"/>
            <a:ext cx="31916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13371" y="3152503"/>
            <a:ext cx="317863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12191999" cy="61264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98080" y="613954"/>
            <a:ext cx="469392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11680"/>
            <a:ext cx="4258492" cy="2730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-২০২০ ইং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144"/>
            <a:ext cx="4219303" cy="13454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24206" y="1515291"/>
            <a:ext cx="4667793" cy="3187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 দাস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মধ্যকুল মধ্যপাড়া সরকারী প্রাথমিক বিদ্যালয়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916D6D-CD50-4F14-B1EA-2409D670F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77" y="587828"/>
            <a:ext cx="3409406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5" y="689338"/>
            <a:ext cx="7224985" cy="6168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21624"/>
            <a:ext cx="5029200" cy="6136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28"/>
            <a:ext cx="12192000" cy="5927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6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6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6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8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/>
          </a:p>
        </p:txBody>
      </p:sp>
      <p:sp>
        <p:nvSpPr>
          <p:cNvPr id="5" name="Horizontal Scroll 4"/>
          <p:cNvSpPr/>
          <p:nvPr/>
        </p:nvSpPr>
        <p:spPr>
          <a:xfrm>
            <a:off x="4741818" y="901337"/>
            <a:ext cx="7354388" cy="240487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3074" y="3618412"/>
            <a:ext cx="7289868" cy="19724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921055"/>
            <a:ext cx="3461656" cy="3643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28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503"/>
            <a:ext cx="12192000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শিখনফল</a:t>
            </a:r>
            <a:r>
              <a:rPr lang="en-US" sz="4000" dirty="0" smtClean="0"/>
              <a:t>  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62149" y="770709"/>
            <a:ext cx="10189028" cy="5995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 যুক্তব্যঞ্জন  সহযোগে গঠিত শব্দ শুনে বুঝতে পারবে।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ছড়া শুনে মূল বিষয় বুঝতে পারবে।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যুক্তব্যঞ্জন সহযোগে তৈরি শব্দ স্পষ্ট ও শুদ্ধভাবে বলতে পারবে। ২.১.২পাঠ্য কবিতা সটিক ছন্দে আবৃতি করতে পারবে।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মুলভাব বলতে পারবে।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সংবলিত শব্দ পড়তে পারবে।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পাঠে ব্যবহৃত শব্দ শ্রবণযোগ্য স্পষ্ট স্বরেও প্রমিত উচ্ছারণে পড়তে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5110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7052" y="883920"/>
            <a:ext cx="8024948" cy="5974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১৯১১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সমাজসেবী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‘’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সাঝের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মায়াকানন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স্বনির্বাচিত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১৯৯৯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188169"/>
            <a:ext cx="3735977" cy="3932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-1" y="5355771"/>
            <a:ext cx="416705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82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7199" y="1"/>
            <a:ext cx="4114801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0"/>
            <a:ext cx="8129451" cy="7093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566" y="1"/>
            <a:ext cx="4114801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3589"/>
            <a:ext cx="3370217" cy="1201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94560"/>
            <a:ext cx="3370217" cy="1645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53543"/>
            <a:ext cx="3344091" cy="1645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মনীষী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2034" y="5682343"/>
            <a:ext cx="4079965" cy="128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৪,বেদনা,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3657" y="3487783"/>
            <a:ext cx="4158343" cy="21684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জ্ঞানীগুণী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9153" y="2155372"/>
            <a:ext cx="4262847" cy="13454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ইতাদিতৈরি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8343" y="914401"/>
            <a:ext cx="4223657" cy="1240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499463"/>
            <a:ext cx="3331029" cy="12017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1031966"/>
            <a:ext cx="4271554" cy="1201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2571750"/>
            <a:ext cx="4245427" cy="1216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02" y="4088673"/>
            <a:ext cx="4310438" cy="1423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04" y="5770926"/>
            <a:ext cx="4423001" cy="1191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79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61" y="1164015"/>
            <a:ext cx="3892732" cy="3279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81051"/>
            <a:ext cx="5486399" cy="2586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মিটাক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=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’=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84218"/>
            <a:ext cx="5447211" cy="783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89120"/>
            <a:ext cx="5486400" cy="2024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842</Words>
  <Application>Microsoft Office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77</cp:revision>
  <dcterms:created xsi:type="dcterms:W3CDTF">2020-10-23T13:19:43Z</dcterms:created>
  <dcterms:modified xsi:type="dcterms:W3CDTF">2020-10-24T10:06:54Z</dcterms:modified>
</cp:coreProperties>
</file>