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22"/>
  </p:notesMasterIdLst>
  <p:sldIdLst>
    <p:sldId id="256" r:id="rId2"/>
    <p:sldId id="307" r:id="rId3"/>
    <p:sldId id="309" r:id="rId4"/>
    <p:sldId id="323" r:id="rId5"/>
    <p:sldId id="324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29" r:id="rId15"/>
    <p:sldId id="317" r:id="rId16"/>
    <p:sldId id="318" r:id="rId17"/>
    <p:sldId id="325" r:id="rId18"/>
    <p:sldId id="326" r:id="rId19"/>
    <p:sldId id="327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7AF"/>
    <a:srgbClr val="CCFF66"/>
    <a:srgbClr val="EB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F4D0-D2DD-4016-B023-918BA4F4AAD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0512-13C9-4CA8-9025-2B2522AE8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45708"/>
            <a:ext cx="12115800" cy="441229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286001" y="533400"/>
            <a:ext cx="7951695" cy="1664208"/>
          </a:xfrm>
          <a:prstGeom prst="downArrow">
            <a:avLst>
              <a:gd name="adj1" fmla="val 50000"/>
              <a:gd name="adj2" fmla="val 47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wellcome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5939135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,‡`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VvÛv,mPj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nR‡g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534400" y="3048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6 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951131"/>
            <a:ext cx="1432560" cy="762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2186" y="1997902"/>
            <a:ext cx="1412964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0440" y="3135086"/>
            <a:ext cx="1402080" cy="67491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4238" y="4014558"/>
            <a:ext cx="1432561" cy="68362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8469" y="5029200"/>
            <a:ext cx="1371600" cy="609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9443" y="5943600"/>
            <a:ext cx="838200" cy="6096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76200" y="990600"/>
            <a:ext cx="3029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01 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	‡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5292" y="1002268"/>
            <a:ext cx="5642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‡`n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MVb,e„w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mvab,ÿq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cyib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Kg©kw³ ‡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hvMvq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2286000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02 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Kv‡e©vnvB‡WªU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kK©iv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142410" y="2286000"/>
            <a:ext cx="2669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‡`‡n Kg© kw³ ‡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hvMvq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52400" y="3364468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03|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d¨vU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†¯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œn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3440668"/>
            <a:ext cx="3717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‡`‡n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Zvc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kw³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632" y="4355068"/>
            <a:ext cx="307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04|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wfUvwgb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cÖvb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61032" y="4278868"/>
            <a:ext cx="4232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n‡K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193268"/>
            <a:ext cx="350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05|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wgbv‡ij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LwbR</a:t>
            </a:r>
            <a:r>
              <a:rPr lang="en-US" sz="2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2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_©;</a:t>
            </a:r>
            <a:endParaRPr lang="en-US" sz="28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7158" y="5193268"/>
            <a:ext cx="4572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ix‡ii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ÿqc~ib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Avf¨šÍixb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28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6096000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06|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89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1200" y="15240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`¨¨-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1399" y="990600"/>
            <a:ext cx="48006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eu‡P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,¯^v¯’¨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‡`¨i cª‡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qvRb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cywó¸b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mg„× I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mylg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|‡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kixi‡K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my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¯’ I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mej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†m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 | </a:t>
            </a:r>
            <a:endParaRPr lang="en-US" sz="28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mylg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 †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mgvnvi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Abycv‡Z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cwigv‡b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| 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mylg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kixi‡K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hvMvq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0"/>
            <a:ext cx="65532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3276600"/>
            <a:ext cx="6549025" cy="34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20200" y="281464"/>
            <a:ext cx="2743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cywói</a:t>
            </a:r>
            <a:r>
              <a:rPr lang="en-US" sz="44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avibv</a:t>
            </a:r>
            <a:r>
              <a:rPr lang="en-US" sz="44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I cª‡</a:t>
            </a:r>
            <a:r>
              <a:rPr lang="en-US" sz="44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qvRbxqZv</a:t>
            </a:r>
            <a:endParaRPr lang="en-US" sz="4400" dirty="0">
              <a:solidFill>
                <a:srgbClr val="3417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728014"/>
            <a:ext cx="533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qtmwÜKv‡j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wK‡kvi-wK‡kvix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‡`i ˆ`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wnK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yZ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×‡K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cywói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cÖ‡qvRb|kix‡i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kw³ 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hvMvb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ÿqc~ib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cÖwZ‡iv‡ai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evošÍ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mg„×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mvgMÖx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cwigv‡b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cywó¸bmg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„×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kixi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× I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evavMÖ¯Í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&amp;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4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Zzjbvq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ehtmwÜKv‡j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| GB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g‡qiv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cov‡kvbv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,‡`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Šo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-Svc,‡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Ljv-a~jv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cwikÖ‡gi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‡`i ‡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e‡k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K¨vjwi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|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8800" cy="3397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764"/>
            <a:ext cx="5638800" cy="30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9787" y="0"/>
            <a:ext cx="3412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xqv‡ÿ‡Î</a:t>
            </a:r>
            <a:r>
              <a:rPr lang="en-US" sz="4000" b="1" dirty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cywónxbZvi</a:t>
            </a:r>
            <a:r>
              <a:rPr lang="en-US" sz="4000" b="1" dirty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djvdj</a:t>
            </a:r>
            <a:endParaRPr lang="en-US" sz="4000" b="1" dirty="0">
              <a:solidFill>
                <a:srgbClr val="3417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200" y="1219200"/>
            <a:ext cx="487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kïi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‡`¨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Avwg‡li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Kg _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gvsl‡cwk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DVvi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e`‡j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ÿq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kix‡i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Av‡m,dz‡j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‡¯ÍR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| G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KvqvwkIiKi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Avwgl,kK©iv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Pwe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cywói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givmgvm</a:t>
            </a:r>
            <a:r>
              <a:rPr lang="en-US" sz="24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4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jŠn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Avwg‡li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NvUwK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i³míZv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Gwbwgqv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‡`¨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K¨vjwmqvg,dmdivm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wfUvwgb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wW,i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wi‡Kum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Av‡qvwW‡bi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MjMÛ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wfUvwgb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G,i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iv‡Z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†`L‡Z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wfUvwgb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wm,i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vwf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35287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0400"/>
            <a:ext cx="5935287" cy="33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8200" y="152400"/>
            <a:ext cx="2036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cywónxbZv</a:t>
            </a:r>
            <a:endParaRPr lang="en-US" sz="4800" dirty="0">
              <a:solidFill>
                <a:srgbClr val="3417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600" y="1752600"/>
            <a:ext cx="33171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cÖ‡qvR‡bi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Zzjbvq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Kg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b="1" dirty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kixi‡K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Amy¯’¨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Zv‡j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| G‡KB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A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Dbœqbkxj</a:t>
            </a:r>
            <a:r>
              <a:rPr lang="en-US" sz="2800" b="1" dirty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†`‡k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Acywó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cywónxbZv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A_©¨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Afve‡K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28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dirty="0">
              <a:solidFill>
                <a:srgbClr val="3417A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" y="9593"/>
            <a:ext cx="1847851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0" y="2514600"/>
            <a:ext cx="14859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" y="4172842"/>
            <a:ext cx="17430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6621"/>
            <a:ext cx="2244060" cy="1293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42" y="2152650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61" y="4800600"/>
            <a:ext cx="231251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0" y="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cywónxbZvi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Kvib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600" y="830996"/>
            <a:ext cx="434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cywónxbZvi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AÁZv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Am‡PZbZ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cwiev‡ii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evošÍ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eq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¯‹ e¨w³‡`I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gv_v,`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y‡ai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mi,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cwbi,gvQ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gvs‡mi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UzKiv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cwi‡ekb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gvivZœK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f‚j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| 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¯‹ 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jv‡Ki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Pwe©I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Kg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Zgwb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wecix‡Z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evošÍ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wkky,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wK‡kvi-wK‡kvix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cwi‡ek‡b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fzj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bxwZi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iæb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cywónxbZv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Lye ¯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úófv‡e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DOEL\Desktop\Nutrition-Matters-Pages_0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0"/>
            <a:ext cx="7467600" cy="6781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6200" y="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cywónxbZvi</a:t>
            </a:r>
            <a:r>
              <a:rPr lang="en-US" sz="4000" b="1" dirty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cÖwZKvi</a:t>
            </a:r>
            <a:r>
              <a:rPr lang="en-US" sz="40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:-</a:t>
            </a:r>
            <a:endParaRPr lang="en-US" sz="4000" b="1" dirty="0">
              <a:solidFill>
                <a:srgbClr val="3417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800" y="533400"/>
            <a:ext cx="6172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01 |	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vwg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GKB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cywógvb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Dcv`vbmg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„× 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	Kg 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g~‡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j¨I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02 |	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Kzms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cwinvi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03 |	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evev-gv‡K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cywógvbhy³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Lvev‡ii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Rvbv‡Z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04 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kvK-mewR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ivbœv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`¨¸b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bó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05 |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c~i‡bi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nvum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gyiwM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06 |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kvK-mewR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ivbœvi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ay‡q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KvUvi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avqv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Pj‡e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07 |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`vg ‡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G¸‡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LvIqvi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08 |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mLvb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†_‡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 ˆ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bbw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›`b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`¨ 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hvMvb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09 |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cywó,cywónxbZ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cÖwZKvi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cÖPvi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cÖPvi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9" y="0"/>
            <a:ext cx="5005192" cy="3030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" y="3689660"/>
            <a:ext cx="4984315" cy="38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3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8200" y="0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5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5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5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mgqt</a:t>
            </a:r>
            <a:r>
              <a:rPr lang="en-US" sz="5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5 </a:t>
            </a:r>
            <a:r>
              <a:rPr lang="en-US" sz="5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45314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40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40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40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b="1" dirty="0" smtClean="0">
                <a:solidFill>
                  <a:srgbClr val="3417AF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000" dirty="0">
              <a:solidFill>
                <a:srgbClr val="3417A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6553200" cy="53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2362200"/>
            <a:ext cx="5610903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8600" y="3048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6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533400" y="4191000"/>
            <a:ext cx="502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 |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mylg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 |  </a:t>
            </a:r>
            <a:r>
              <a:rPr lang="en-US" sz="32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cywónxbZvi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 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3200" dirty="0"/>
          </a:p>
        </p:txBody>
      </p:sp>
      <p:pic>
        <p:nvPicPr>
          <p:cNvPr id="4" name="Picture 5" descr="C:\Users\DOEL\Desktop\publichealthnu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14614"/>
            <a:ext cx="5791200" cy="3836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7" descr="C:\Users\DOEL\Desktop\1280px-Kwashiorkor_6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45561"/>
            <a:ext cx="6019800" cy="5300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6400" y="990600"/>
            <a:ext cx="259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9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</a:t>
            </a:r>
            <a:endParaRPr lang="en-US" sz="9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020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cyywónxbZvi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†m¸‡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789"/>
            <a:ext cx="9136437" cy="5428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3711270"/>
            <a:ext cx="2848334" cy="31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63604"/>
            <a:ext cx="4953000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1371600"/>
            <a:ext cx="5867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kvnRvjvj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Lvb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4800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kixiPP©v</a:t>
            </a:r>
            <a:r>
              <a:rPr lang="en-US" sz="4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Avãyj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KvBqyg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vwLj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`ª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vmv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wÿb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cvi‡MÛvwiqv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KivbxMbR,XvKv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:-01757601696</a:t>
            </a:r>
          </a:p>
          <a:p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B‡gBj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:-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shahjalaltitu@gmail.co</a:t>
            </a:r>
            <a:r>
              <a:rPr lang="en-US" sz="3200" dirty="0">
                <a:solidFill>
                  <a:srgbClr val="FF0000"/>
                </a:solidFill>
                <a:cs typeface="SutonnyMJ" pitchFamily="2" charset="0"/>
              </a:rPr>
              <a:t>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2"/>
            <a:ext cx="5181600" cy="49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-838200"/>
            <a:ext cx="6096001" cy="41781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59856"/>
            <a:ext cx="6095999" cy="41781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7972"/>
            <a:ext cx="12192001" cy="26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507" y="424892"/>
            <a:ext cx="5105399" cy="4238674"/>
            <a:chOff x="762000" y="762000"/>
            <a:chExt cx="5105399" cy="4238674"/>
          </a:xfrm>
        </p:grpSpPr>
        <p:sp>
          <p:nvSpPr>
            <p:cNvPr id="3" name="Rectangle 2"/>
            <p:cNvSpPr/>
            <p:nvPr/>
          </p:nvSpPr>
          <p:spPr>
            <a:xfrm>
              <a:off x="762000" y="762000"/>
              <a:ext cx="5105399" cy="42386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838200" y="838200"/>
              <a:ext cx="2625698" cy="1828800"/>
            </a:xfrm>
            <a:custGeom>
              <a:avLst/>
              <a:gdLst>
                <a:gd name="connsiteX0" fmla="*/ 1892968 w 1990532"/>
                <a:gd name="connsiteY0" fmla="*/ 48127 h 1705903"/>
                <a:gd name="connsiteX1" fmla="*/ 1876926 w 1990532"/>
                <a:gd name="connsiteY1" fmla="*/ 128337 h 1705903"/>
                <a:gd name="connsiteX2" fmla="*/ 1909011 w 1990532"/>
                <a:gd name="connsiteY2" fmla="*/ 352927 h 1705903"/>
                <a:gd name="connsiteX3" fmla="*/ 1925053 w 1990532"/>
                <a:gd name="connsiteY3" fmla="*/ 481264 h 1705903"/>
                <a:gd name="connsiteX4" fmla="*/ 1941095 w 1990532"/>
                <a:gd name="connsiteY4" fmla="*/ 625642 h 1705903"/>
                <a:gd name="connsiteX5" fmla="*/ 1957137 w 1990532"/>
                <a:gd name="connsiteY5" fmla="*/ 737937 h 1705903"/>
                <a:gd name="connsiteX6" fmla="*/ 1973179 w 1990532"/>
                <a:gd name="connsiteY6" fmla="*/ 1443790 h 1705903"/>
                <a:gd name="connsiteX7" fmla="*/ 1973179 w 1990532"/>
                <a:gd name="connsiteY7" fmla="*/ 1620253 h 1705903"/>
                <a:gd name="connsiteX8" fmla="*/ 1909011 w 1990532"/>
                <a:gd name="connsiteY8" fmla="*/ 1636295 h 1705903"/>
                <a:gd name="connsiteX9" fmla="*/ 1812758 w 1990532"/>
                <a:gd name="connsiteY9" fmla="*/ 1652337 h 1705903"/>
                <a:gd name="connsiteX10" fmla="*/ 1074821 w 1990532"/>
                <a:gd name="connsiteY10" fmla="*/ 1668379 h 1705903"/>
                <a:gd name="connsiteX11" fmla="*/ 192505 w 1990532"/>
                <a:gd name="connsiteY11" fmla="*/ 1700464 h 1705903"/>
                <a:gd name="connsiteX12" fmla="*/ 0 w 1990532"/>
                <a:gd name="connsiteY12" fmla="*/ 1684421 h 1705903"/>
                <a:gd name="connsiteX13" fmla="*/ 32084 w 1990532"/>
                <a:gd name="connsiteY13" fmla="*/ 385011 h 1705903"/>
                <a:gd name="connsiteX14" fmla="*/ 96253 w 1990532"/>
                <a:gd name="connsiteY14" fmla="*/ 0 h 1705903"/>
                <a:gd name="connsiteX15" fmla="*/ 1138990 w 1990532"/>
                <a:gd name="connsiteY15" fmla="*/ 16042 h 1705903"/>
                <a:gd name="connsiteX16" fmla="*/ 1652337 w 1990532"/>
                <a:gd name="connsiteY16" fmla="*/ 48127 h 1705903"/>
                <a:gd name="connsiteX17" fmla="*/ 1764632 w 1990532"/>
                <a:gd name="connsiteY17" fmla="*/ 80211 h 1705903"/>
                <a:gd name="connsiteX18" fmla="*/ 1892968 w 1990532"/>
                <a:gd name="connsiteY18" fmla="*/ 48127 h 170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0532" h="1705903">
                  <a:moveTo>
                    <a:pt x="1892968" y="48127"/>
                  </a:moveTo>
                  <a:cubicBezTo>
                    <a:pt x="1911684" y="56148"/>
                    <a:pt x="1876926" y="101071"/>
                    <a:pt x="1876926" y="128337"/>
                  </a:cubicBezTo>
                  <a:cubicBezTo>
                    <a:pt x="1876926" y="237757"/>
                    <a:pt x="1887415" y="266547"/>
                    <a:pt x="1909011" y="352927"/>
                  </a:cubicBezTo>
                  <a:cubicBezTo>
                    <a:pt x="1914358" y="395706"/>
                    <a:pt x="1920016" y="438447"/>
                    <a:pt x="1925053" y="481264"/>
                  </a:cubicBezTo>
                  <a:cubicBezTo>
                    <a:pt x="1930711" y="529355"/>
                    <a:pt x="1935089" y="577594"/>
                    <a:pt x="1941095" y="625642"/>
                  </a:cubicBezTo>
                  <a:cubicBezTo>
                    <a:pt x="1945785" y="663162"/>
                    <a:pt x="1951790" y="700505"/>
                    <a:pt x="1957137" y="737937"/>
                  </a:cubicBezTo>
                  <a:cubicBezTo>
                    <a:pt x="1962484" y="973221"/>
                    <a:pt x="1963773" y="1208633"/>
                    <a:pt x="1973179" y="1443790"/>
                  </a:cubicBezTo>
                  <a:cubicBezTo>
                    <a:pt x="1974940" y="1487817"/>
                    <a:pt x="2011329" y="1574472"/>
                    <a:pt x="1973179" y="1620253"/>
                  </a:cubicBezTo>
                  <a:cubicBezTo>
                    <a:pt x="1959065" y="1637191"/>
                    <a:pt x="1930630" y="1631971"/>
                    <a:pt x="1909011" y="1636295"/>
                  </a:cubicBezTo>
                  <a:cubicBezTo>
                    <a:pt x="1877116" y="1642674"/>
                    <a:pt x="1845261" y="1651087"/>
                    <a:pt x="1812758" y="1652337"/>
                  </a:cubicBezTo>
                  <a:cubicBezTo>
                    <a:pt x="1566903" y="1661793"/>
                    <a:pt x="1320800" y="1663032"/>
                    <a:pt x="1074821" y="1668379"/>
                  </a:cubicBezTo>
                  <a:cubicBezTo>
                    <a:pt x="732499" y="1725432"/>
                    <a:pt x="910847" y="1700464"/>
                    <a:pt x="192505" y="1700464"/>
                  </a:cubicBezTo>
                  <a:cubicBezTo>
                    <a:pt x="128114" y="1700464"/>
                    <a:pt x="64168" y="1689769"/>
                    <a:pt x="0" y="1684421"/>
                  </a:cubicBezTo>
                  <a:cubicBezTo>
                    <a:pt x="10695" y="1251284"/>
                    <a:pt x="19591" y="818100"/>
                    <a:pt x="32084" y="385011"/>
                  </a:cubicBezTo>
                  <a:cubicBezTo>
                    <a:pt x="43160" y="1048"/>
                    <a:pt x="-67880" y="54710"/>
                    <a:pt x="96253" y="0"/>
                  </a:cubicBezTo>
                  <a:lnTo>
                    <a:pt x="1138990" y="16042"/>
                  </a:lnTo>
                  <a:cubicBezTo>
                    <a:pt x="1310358" y="21342"/>
                    <a:pt x="1481480" y="33889"/>
                    <a:pt x="1652337" y="48127"/>
                  </a:cubicBezTo>
                  <a:cubicBezTo>
                    <a:pt x="2187479" y="92723"/>
                    <a:pt x="1346944" y="38442"/>
                    <a:pt x="1764632" y="80211"/>
                  </a:cubicBezTo>
                  <a:cubicBezTo>
                    <a:pt x="1801878" y="83936"/>
                    <a:pt x="1874252" y="40106"/>
                    <a:pt x="1892968" y="48127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581400" y="838201"/>
              <a:ext cx="2133600" cy="2057400"/>
            </a:xfrm>
            <a:custGeom>
              <a:avLst/>
              <a:gdLst>
                <a:gd name="connsiteX0" fmla="*/ 80211 w 2144095"/>
                <a:gd name="connsiteY0" fmla="*/ 16042 h 2727158"/>
                <a:gd name="connsiteX1" fmla="*/ 48127 w 2144095"/>
                <a:gd name="connsiteY1" fmla="*/ 96253 h 2727158"/>
                <a:gd name="connsiteX2" fmla="*/ 16042 w 2144095"/>
                <a:gd name="connsiteY2" fmla="*/ 401053 h 2727158"/>
                <a:gd name="connsiteX3" fmla="*/ 32085 w 2144095"/>
                <a:gd name="connsiteY3" fmla="*/ 689810 h 2727158"/>
                <a:gd name="connsiteX4" fmla="*/ 48127 w 2144095"/>
                <a:gd name="connsiteY4" fmla="*/ 737937 h 2727158"/>
                <a:gd name="connsiteX5" fmla="*/ 64169 w 2144095"/>
                <a:gd name="connsiteY5" fmla="*/ 802105 h 2727158"/>
                <a:gd name="connsiteX6" fmla="*/ 80211 w 2144095"/>
                <a:gd name="connsiteY6" fmla="*/ 962526 h 2727158"/>
                <a:gd name="connsiteX7" fmla="*/ 96253 w 2144095"/>
                <a:gd name="connsiteY7" fmla="*/ 1010653 h 2727158"/>
                <a:gd name="connsiteX8" fmla="*/ 112295 w 2144095"/>
                <a:gd name="connsiteY8" fmla="*/ 1074821 h 2727158"/>
                <a:gd name="connsiteX9" fmla="*/ 160421 w 2144095"/>
                <a:gd name="connsiteY9" fmla="*/ 1219200 h 2727158"/>
                <a:gd name="connsiteX10" fmla="*/ 192506 w 2144095"/>
                <a:gd name="connsiteY10" fmla="*/ 1251284 h 2727158"/>
                <a:gd name="connsiteX11" fmla="*/ 192506 w 2144095"/>
                <a:gd name="connsiteY11" fmla="*/ 1684421 h 2727158"/>
                <a:gd name="connsiteX12" fmla="*/ 160421 w 2144095"/>
                <a:gd name="connsiteY12" fmla="*/ 1780674 h 2727158"/>
                <a:gd name="connsiteX13" fmla="*/ 176463 w 2144095"/>
                <a:gd name="connsiteY13" fmla="*/ 2614863 h 2727158"/>
                <a:gd name="connsiteX14" fmla="*/ 240632 w 2144095"/>
                <a:gd name="connsiteY14" fmla="*/ 2679031 h 2727158"/>
                <a:gd name="connsiteX15" fmla="*/ 449179 w 2144095"/>
                <a:gd name="connsiteY15" fmla="*/ 2727158 h 2727158"/>
                <a:gd name="connsiteX16" fmla="*/ 1636295 w 2144095"/>
                <a:gd name="connsiteY16" fmla="*/ 2711116 h 2727158"/>
                <a:gd name="connsiteX17" fmla="*/ 1684421 w 2144095"/>
                <a:gd name="connsiteY17" fmla="*/ 2695074 h 2727158"/>
                <a:gd name="connsiteX18" fmla="*/ 1844842 w 2144095"/>
                <a:gd name="connsiteY18" fmla="*/ 2679031 h 2727158"/>
                <a:gd name="connsiteX19" fmla="*/ 1941095 w 2144095"/>
                <a:gd name="connsiteY19" fmla="*/ 2630905 h 2727158"/>
                <a:gd name="connsiteX20" fmla="*/ 2053390 w 2144095"/>
                <a:gd name="connsiteY20" fmla="*/ 2598821 h 2727158"/>
                <a:gd name="connsiteX21" fmla="*/ 2117558 w 2144095"/>
                <a:gd name="connsiteY21" fmla="*/ 2486526 h 2727158"/>
                <a:gd name="connsiteX22" fmla="*/ 2101516 w 2144095"/>
                <a:gd name="connsiteY22" fmla="*/ 2438400 h 2727158"/>
                <a:gd name="connsiteX23" fmla="*/ 2069432 w 2144095"/>
                <a:gd name="connsiteY23" fmla="*/ 2310063 h 2727158"/>
                <a:gd name="connsiteX24" fmla="*/ 2053390 w 2144095"/>
                <a:gd name="connsiteY24" fmla="*/ 1973179 h 2727158"/>
                <a:gd name="connsiteX25" fmla="*/ 2037348 w 2144095"/>
                <a:gd name="connsiteY25" fmla="*/ 1892968 h 2727158"/>
                <a:gd name="connsiteX26" fmla="*/ 2053390 w 2144095"/>
                <a:gd name="connsiteY26" fmla="*/ 1636295 h 2727158"/>
                <a:gd name="connsiteX27" fmla="*/ 2101516 w 2144095"/>
                <a:gd name="connsiteY27" fmla="*/ 1540042 h 2727158"/>
                <a:gd name="connsiteX28" fmla="*/ 2133600 w 2144095"/>
                <a:gd name="connsiteY28" fmla="*/ 1443789 h 2727158"/>
                <a:gd name="connsiteX29" fmla="*/ 2037348 w 2144095"/>
                <a:gd name="connsiteY29" fmla="*/ 1475874 h 2727158"/>
                <a:gd name="connsiteX30" fmla="*/ 2037348 w 2144095"/>
                <a:gd name="connsiteY30" fmla="*/ 721895 h 2727158"/>
                <a:gd name="connsiteX31" fmla="*/ 2069432 w 2144095"/>
                <a:gd name="connsiteY31" fmla="*/ 577516 h 2727158"/>
                <a:gd name="connsiteX32" fmla="*/ 2069432 w 2144095"/>
                <a:gd name="connsiteY32" fmla="*/ 192505 h 2727158"/>
                <a:gd name="connsiteX33" fmla="*/ 2005263 w 2144095"/>
                <a:gd name="connsiteY33" fmla="*/ 0 h 2727158"/>
                <a:gd name="connsiteX34" fmla="*/ 1876927 w 2144095"/>
                <a:gd name="connsiteY34" fmla="*/ 16042 h 2727158"/>
                <a:gd name="connsiteX35" fmla="*/ 1700463 w 2144095"/>
                <a:gd name="connsiteY35" fmla="*/ 48126 h 2727158"/>
                <a:gd name="connsiteX36" fmla="*/ 32085 w 2144095"/>
                <a:gd name="connsiteY36" fmla="*/ 80210 h 2727158"/>
                <a:gd name="connsiteX37" fmla="*/ 0 w 2144095"/>
                <a:gd name="connsiteY37" fmla="*/ 112295 h 272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44095" h="2727158">
                  <a:moveTo>
                    <a:pt x="80211" y="16042"/>
                  </a:moveTo>
                  <a:cubicBezTo>
                    <a:pt x="69516" y="42779"/>
                    <a:pt x="52399" y="67775"/>
                    <a:pt x="48127" y="96253"/>
                  </a:cubicBezTo>
                  <a:cubicBezTo>
                    <a:pt x="-24091" y="577712"/>
                    <a:pt x="66588" y="198878"/>
                    <a:pt x="16042" y="401053"/>
                  </a:cubicBezTo>
                  <a:cubicBezTo>
                    <a:pt x="21390" y="497305"/>
                    <a:pt x="22945" y="593843"/>
                    <a:pt x="32085" y="689810"/>
                  </a:cubicBezTo>
                  <a:cubicBezTo>
                    <a:pt x="33688" y="706644"/>
                    <a:pt x="43481" y="721678"/>
                    <a:pt x="48127" y="737937"/>
                  </a:cubicBezTo>
                  <a:cubicBezTo>
                    <a:pt x="54184" y="759136"/>
                    <a:pt x="58822" y="780716"/>
                    <a:pt x="64169" y="802105"/>
                  </a:cubicBezTo>
                  <a:cubicBezTo>
                    <a:pt x="69516" y="855579"/>
                    <a:pt x="72039" y="909411"/>
                    <a:pt x="80211" y="962526"/>
                  </a:cubicBezTo>
                  <a:cubicBezTo>
                    <a:pt x="82782" y="979239"/>
                    <a:pt x="91607" y="994394"/>
                    <a:pt x="96253" y="1010653"/>
                  </a:cubicBezTo>
                  <a:cubicBezTo>
                    <a:pt x="102310" y="1031852"/>
                    <a:pt x="107512" y="1053298"/>
                    <a:pt x="112295" y="1074821"/>
                  </a:cubicBezTo>
                  <a:cubicBezTo>
                    <a:pt x="128068" y="1145798"/>
                    <a:pt x="120493" y="1159308"/>
                    <a:pt x="160421" y="1219200"/>
                  </a:cubicBezTo>
                  <a:cubicBezTo>
                    <a:pt x="168811" y="1231785"/>
                    <a:pt x="181811" y="1240589"/>
                    <a:pt x="192506" y="1251284"/>
                  </a:cubicBezTo>
                  <a:cubicBezTo>
                    <a:pt x="219111" y="1437522"/>
                    <a:pt x="223407" y="1416613"/>
                    <a:pt x="192506" y="1684421"/>
                  </a:cubicBezTo>
                  <a:cubicBezTo>
                    <a:pt x="188629" y="1718018"/>
                    <a:pt x="160421" y="1780674"/>
                    <a:pt x="160421" y="1780674"/>
                  </a:cubicBezTo>
                  <a:cubicBezTo>
                    <a:pt x="165768" y="2058737"/>
                    <a:pt x="166356" y="2336932"/>
                    <a:pt x="176463" y="2614863"/>
                  </a:cubicBezTo>
                  <a:cubicBezTo>
                    <a:pt x="178394" y="2667959"/>
                    <a:pt x="195924" y="2668714"/>
                    <a:pt x="240632" y="2679031"/>
                  </a:cubicBezTo>
                  <a:cubicBezTo>
                    <a:pt x="470735" y="2732132"/>
                    <a:pt x="332853" y="2688383"/>
                    <a:pt x="449179" y="2727158"/>
                  </a:cubicBezTo>
                  <a:lnTo>
                    <a:pt x="1636295" y="2711116"/>
                  </a:lnTo>
                  <a:cubicBezTo>
                    <a:pt x="1653199" y="2710677"/>
                    <a:pt x="1667708" y="2697645"/>
                    <a:pt x="1684421" y="2695074"/>
                  </a:cubicBezTo>
                  <a:cubicBezTo>
                    <a:pt x="1737536" y="2686902"/>
                    <a:pt x="1791368" y="2684379"/>
                    <a:pt x="1844842" y="2679031"/>
                  </a:cubicBezTo>
                  <a:cubicBezTo>
                    <a:pt x="1965808" y="2638710"/>
                    <a:pt x="1816706" y="2693100"/>
                    <a:pt x="1941095" y="2630905"/>
                  </a:cubicBezTo>
                  <a:cubicBezTo>
                    <a:pt x="1964110" y="2619398"/>
                    <a:pt x="2032830" y="2603961"/>
                    <a:pt x="2053390" y="2598821"/>
                  </a:cubicBezTo>
                  <a:cubicBezTo>
                    <a:pt x="2094938" y="2557273"/>
                    <a:pt x="2117558" y="2551160"/>
                    <a:pt x="2117558" y="2486526"/>
                  </a:cubicBezTo>
                  <a:cubicBezTo>
                    <a:pt x="2117558" y="2469616"/>
                    <a:pt x="2105965" y="2454714"/>
                    <a:pt x="2101516" y="2438400"/>
                  </a:cubicBezTo>
                  <a:cubicBezTo>
                    <a:pt x="2089914" y="2395858"/>
                    <a:pt x="2069432" y="2310063"/>
                    <a:pt x="2069432" y="2310063"/>
                  </a:cubicBezTo>
                  <a:cubicBezTo>
                    <a:pt x="2064085" y="2197768"/>
                    <a:pt x="2062012" y="2085270"/>
                    <a:pt x="2053390" y="1973179"/>
                  </a:cubicBezTo>
                  <a:cubicBezTo>
                    <a:pt x="2051299" y="1945993"/>
                    <a:pt x="2037348" y="1920234"/>
                    <a:pt x="2037348" y="1892968"/>
                  </a:cubicBezTo>
                  <a:cubicBezTo>
                    <a:pt x="2037348" y="1807243"/>
                    <a:pt x="2044416" y="1721549"/>
                    <a:pt x="2053390" y="1636295"/>
                  </a:cubicBezTo>
                  <a:cubicBezTo>
                    <a:pt x="2059443" y="1578796"/>
                    <a:pt x="2078393" y="1592070"/>
                    <a:pt x="2101516" y="1540042"/>
                  </a:cubicBezTo>
                  <a:cubicBezTo>
                    <a:pt x="2115251" y="1509137"/>
                    <a:pt x="2165684" y="1433094"/>
                    <a:pt x="2133600" y="1443789"/>
                  </a:cubicBezTo>
                  <a:lnTo>
                    <a:pt x="2037348" y="1475874"/>
                  </a:lnTo>
                  <a:cubicBezTo>
                    <a:pt x="1947686" y="1206882"/>
                    <a:pt x="2009775" y="1411213"/>
                    <a:pt x="2037348" y="721895"/>
                  </a:cubicBezTo>
                  <a:cubicBezTo>
                    <a:pt x="2039915" y="657728"/>
                    <a:pt x="2051555" y="631148"/>
                    <a:pt x="2069432" y="577516"/>
                  </a:cubicBezTo>
                  <a:cubicBezTo>
                    <a:pt x="2097919" y="406595"/>
                    <a:pt x="2097365" y="453217"/>
                    <a:pt x="2069432" y="192505"/>
                  </a:cubicBezTo>
                  <a:cubicBezTo>
                    <a:pt x="2052608" y="35478"/>
                    <a:pt x="2070854" y="65589"/>
                    <a:pt x="2005263" y="0"/>
                  </a:cubicBezTo>
                  <a:cubicBezTo>
                    <a:pt x="1962484" y="5347"/>
                    <a:pt x="1919537" y="9487"/>
                    <a:pt x="1876927" y="16042"/>
                  </a:cubicBezTo>
                  <a:cubicBezTo>
                    <a:pt x="1837631" y="22087"/>
                    <a:pt x="1736754" y="47136"/>
                    <a:pt x="1700463" y="48126"/>
                  </a:cubicBezTo>
                  <a:lnTo>
                    <a:pt x="32085" y="80210"/>
                  </a:lnTo>
                  <a:lnTo>
                    <a:pt x="0" y="112295"/>
                  </a:ln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895600"/>
              <a:ext cx="2161965" cy="2047377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3124200" y="3124200"/>
              <a:ext cx="1143000" cy="1737651"/>
            </a:xfrm>
            <a:custGeom>
              <a:avLst/>
              <a:gdLst>
                <a:gd name="connsiteX0" fmla="*/ 33030 w 811412"/>
                <a:gd name="connsiteY0" fmla="*/ 0 h 2150045"/>
                <a:gd name="connsiteX1" fmla="*/ 369914 w 811412"/>
                <a:gd name="connsiteY1" fmla="*/ 16042 h 2150045"/>
                <a:gd name="connsiteX2" fmla="*/ 530335 w 811412"/>
                <a:gd name="connsiteY2" fmla="*/ 112295 h 2150045"/>
                <a:gd name="connsiteX3" fmla="*/ 674714 w 811412"/>
                <a:gd name="connsiteY3" fmla="*/ 144379 h 2150045"/>
                <a:gd name="connsiteX4" fmla="*/ 690756 w 811412"/>
                <a:gd name="connsiteY4" fmla="*/ 657727 h 2150045"/>
                <a:gd name="connsiteX5" fmla="*/ 706798 w 811412"/>
                <a:gd name="connsiteY5" fmla="*/ 1138990 h 2150045"/>
                <a:gd name="connsiteX6" fmla="*/ 738882 w 811412"/>
                <a:gd name="connsiteY6" fmla="*/ 1315453 h 2150045"/>
                <a:gd name="connsiteX7" fmla="*/ 754924 w 811412"/>
                <a:gd name="connsiteY7" fmla="*/ 1379621 h 2150045"/>
                <a:gd name="connsiteX8" fmla="*/ 787009 w 811412"/>
                <a:gd name="connsiteY8" fmla="*/ 1620253 h 2150045"/>
                <a:gd name="connsiteX9" fmla="*/ 803051 w 811412"/>
                <a:gd name="connsiteY9" fmla="*/ 1732548 h 2150045"/>
                <a:gd name="connsiteX10" fmla="*/ 787009 w 811412"/>
                <a:gd name="connsiteY10" fmla="*/ 2133600 h 2150045"/>
                <a:gd name="connsiteX11" fmla="*/ 610545 w 811412"/>
                <a:gd name="connsiteY11" fmla="*/ 2101516 h 2150045"/>
                <a:gd name="connsiteX12" fmla="*/ 241577 w 811412"/>
                <a:gd name="connsiteY12" fmla="*/ 2085474 h 2150045"/>
                <a:gd name="connsiteX13" fmla="*/ 49072 w 811412"/>
                <a:gd name="connsiteY13" fmla="*/ 2069432 h 2150045"/>
                <a:gd name="connsiteX14" fmla="*/ 33030 w 811412"/>
                <a:gd name="connsiteY14" fmla="*/ 1989221 h 2150045"/>
                <a:gd name="connsiteX15" fmla="*/ 945 w 811412"/>
                <a:gd name="connsiteY15" fmla="*/ 1876927 h 2150045"/>
                <a:gd name="connsiteX16" fmla="*/ 16988 w 811412"/>
                <a:gd name="connsiteY16" fmla="*/ 1459832 h 2150045"/>
                <a:gd name="connsiteX17" fmla="*/ 33030 w 811412"/>
                <a:gd name="connsiteY17" fmla="*/ 1411705 h 2150045"/>
                <a:gd name="connsiteX18" fmla="*/ 65114 w 811412"/>
                <a:gd name="connsiteY18" fmla="*/ 1363579 h 2150045"/>
                <a:gd name="connsiteX19" fmla="*/ 81156 w 811412"/>
                <a:gd name="connsiteY19" fmla="*/ 1042737 h 2150045"/>
                <a:gd name="connsiteX20" fmla="*/ 97198 w 811412"/>
                <a:gd name="connsiteY20" fmla="*/ 994611 h 2150045"/>
                <a:gd name="connsiteX21" fmla="*/ 113240 w 811412"/>
                <a:gd name="connsiteY21" fmla="*/ 930442 h 2150045"/>
                <a:gd name="connsiteX22" fmla="*/ 97198 w 811412"/>
                <a:gd name="connsiteY22" fmla="*/ 802105 h 2150045"/>
                <a:gd name="connsiteX23" fmla="*/ 81156 w 811412"/>
                <a:gd name="connsiteY23" fmla="*/ 753979 h 2150045"/>
                <a:gd name="connsiteX24" fmla="*/ 16988 w 811412"/>
                <a:gd name="connsiteY24" fmla="*/ 96253 h 2150045"/>
                <a:gd name="connsiteX25" fmla="*/ 257619 w 811412"/>
                <a:gd name="connsiteY25" fmla="*/ 64169 h 2150045"/>
                <a:gd name="connsiteX26" fmla="*/ 305745 w 811412"/>
                <a:gd name="connsiteY26" fmla="*/ 80211 h 215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1412" h="2150045">
                  <a:moveTo>
                    <a:pt x="33030" y="0"/>
                  </a:moveTo>
                  <a:cubicBezTo>
                    <a:pt x="145325" y="5347"/>
                    <a:pt x="258706" y="-433"/>
                    <a:pt x="369914" y="16042"/>
                  </a:cubicBezTo>
                  <a:cubicBezTo>
                    <a:pt x="442754" y="26833"/>
                    <a:pt x="472745" y="79386"/>
                    <a:pt x="530335" y="112295"/>
                  </a:cubicBezTo>
                  <a:cubicBezTo>
                    <a:pt x="562858" y="130880"/>
                    <a:pt x="651151" y="140452"/>
                    <a:pt x="674714" y="144379"/>
                  </a:cubicBezTo>
                  <a:cubicBezTo>
                    <a:pt x="794945" y="324725"/>
                    <a:pt x="690756" y="148177"/>
                    <a:pt x="690756" y="657727"/>
                  </a:cubicBezTo>
                  <a:cubicBezTo>
                    <a:pt x="690756" y="818237"/>
                    <a:pt x="697895" y="978727"/>
                    <a:pt x="706798" y="1138990"/>
                  </a:cubicBezTo>
                  <a:cubicBezTo>
                    <a:pt x="708088" y="1162206"/>
                    <a:pt x="732585" y="1287118"/>
                    <a:pt x="738882" y="1315453"/>
                  </a:cubicBezTo>
                  <a:cubicBezTo>
                    <a:pt x="743665" y="1336976"/>
                    <a:pt x="750980" y="1357929"/>
                    <a:pt x="754924" y="1379621"/>
                  </a:cubicBezTo>
                  <a:cubicBezTo>
                    <a:pt x="765009" y="1435085"/>
                    <a:pt x="780023" y="1567854"/>
                    <a:pt x="787009" y="1620253"/>
                  </a:cubicBezTo>
                  <a:cubicBezTo>
                    <a:pt x="792006" y="1657733"/>
                    <a:pt x="797704" y="1695116"/>
                    <a:pt x="803051" y="1732548"/>
                  </a:cubicBezTo>
                  <a:cubicBezTo>
                    <a:pt x="797704" y="1866232"/>
                    <a:pt x="833986" y="2008328"/>
                    <a:pt x="787009" y="2133600"/>
                  </a:cubicBezTo>
                  <a:cubicBezTo>
                    <a:pt x="768340" y="2183384"/>
                    <a:pt x="649974" y="2104549"/>
                    <a:pt x="610545" y="2101516"/>
                  </a:cubicBezTo>
                  <a:cubicBezTo>
                    <a:pt x="487802" y="2092074"/>
                    <a:pt x="364482" y="2092497"/>
                    <a:pt x="241577" y="2085474"/>
                  </a:cubicBezTo>
                  <a:cubicBezTo>
                    <a:pt x="177291" y="2081801"/>
                    <a:pt x="113240" y="2074779"/>
                    <a:pt x="49072" y="2069432"/>
                  </a:cubicBezTo>
                  <a:cubicBezTo>
                    <a:pt x="43725" y="2042695"/>
                    <a:pt x="39643" y="2015673"/>
                    <a:pt x="33030" y="1989221"/>
                  </a:cubicBezTo>
                  <a:cubicBezTo>
                    <a:pt x="23588" y="1951454"/>
                    <a:pt x="2124" y="1915838"/>
                    <a:pt x="945" y="1876927"/>
                  </a:cubicBezTo>
                  <a:cubicBezTo>
                    <a:pt x="-3269" y="1737856"/>
                    <a:pt x="7415" y="1598637"/>
                    <a:pt x="16988" y="1459832"/>
                  </a:cubicBezTo>
                  <a:cubicBezTo>
                    <a:pt x="18151" y="1442962"/>
                    <a:pt x="25468" y="1426830"/>
                    <a:pt x="33030" y="1411705"/>
                  </a:cubicBezTo>
                  <a:cubicBezTo>
                    <a:pt x="41652" y="1394460"/>
                    <a:pt x="54419" y="1379621"/>
                    <a:pt x="65114" y="1363579"/>
                  </a:cubicBezTo>
                  <a:cubicBezTo>
                    <a:pt x="70461" y="1256632"/>
                    <a:pt x="71880" y="1149415"/>
                    <a:pt x="81156" y="1042737"/>
                  </a:cubicBezTo>
                  <a:cubicBezTo>
                    <a:pt x="82621" y="1025891"/>
                    <a:pt x="92553" y="1010870"/>
                    <a:pt x="97198" y="994611"/>
                  </a:cubicBezTo>
                  <a:cubicBezTo>
                    <a:pt x="103255" y="973411"/>
                    <a:pt x="107893" y="951832"/>
                    <a:pt x="113240" y="930442"/>
                  </a:cubicBezTo>
                  <a:cubicBezTo>
                    <a:pt x="107893" y="887663"/>
                    <a:pt x="104910" y="844522"/>
                    <a:pt x="97198" y="802105"/>
                  </a:cubicBezTo>
                  <a:cubicBezTo>
                    <a:pt x="94173" y="785468"/>
                    <a:pt x="82973" y="770791"/>
                    <a:pt x="81156" y="753979"/>
                  </a:cubicBezTo>
                  <a:cubicBezTo>
                    <a:pt x="-17932" y="-162593"/>
                    <a:pt x="68711" y="458316"/>
                    <a:pt x="16988" y="96253"/>
                  </a:cubicBezTo>
                  <a:cubicBezTo>
                    <a:pt x="55958" y="-20656"/>
                    <a:pt x="19743" y="36184"/>
                    <a:pt x="257619" y="64169"/>
                  </a:cubicBezTo>
                  <a:cubicBezTo>
                    <a:pt x="274413" y="66145"/>
                    <a:pt x="305745" y="80211"/>
                    <a:pt x="305745" y="80211"/>
                  </a:cubicBezTo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267200" y="3048000"/>
              <a:ext cx="1524049" cy="1905000"/>
            </a:xfrm>
            <a:custGeom>
              <a:avLst/>
              <a:gdLst>
                <a:gd name="connsiteX0" fmla="*/ 132122 w 1576523"/>
                <a:gd name="connsiteY0" fmla="*/ 110211 h 1413671"/>
                <a:gd name="connsiteX1" fmla="*/ 1543828 w 1576523"/>
                <a:gd name="connsiteY1" fmla="*/ 479179 h 1413671"/>
                <a:gd name="connsiteX2" fmla="*/ 1527785 w 1576523"/>
                <a:gd name="connsiteY2" fmla="*/ 639600 h 1413671"/>
                <a:gd name="connsiteX3" fmla="*/ 1351322 w 1576523"/>
                <a:gd name="connsiteY3" fmla="*/ 1377537 h 1413671"/>
                <a:gd name="connsiteX4" fmla="*/ 1287154 w 1576523"/>
                <a:gd name="connsiteY4" fmla="*/ 1361495 h 1413671"/>
                <a:gd name="connsiteX5" fmla="*/ 180249 w 1576523"/>
                <a:gd name="connsiteY5" fmla="*/ 1361495 h 1413671"/>
                <a:gd name="connsiteX6" fmla="*/ 148164 w 1576523"/>
                <a:gd name="connsiteY6" fmla="*/ 832106 h 1413671"/>
                <a:gd name="connsiteX7" fmla="*/ 116080 w 1576523"/>
                <a:gd name="connsiteY7" fmla="*/ 800021 h 1413671"/>
                <a:gd name="connsiteX8" fmla="*/ 83996 w 1576523"/>
                <a:gd name="connsiteY8" fmla="*/ 623558 h 1413671"/>
                <a:gd name="connsiteX9" fmla="*/ 100038 w 1576523"/>
                <a:gd name="connsiteY9" fmla="*/ 238548 h 1413671"/>
                <a:gd name="connsiteX10" fmla="*/ 116080 w 1576523"/>
                <a:gd name="connsiteY10" fmla="*/ 190421 h 1413671"/>
                <a:gd name="connsiteX11" fmla="*/ 132122 w 1576523"/>
                <a:gd name="connsiteY11" fmla="*/ 110211 h 141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523" h="1413671">
                  <a:moveTo>
                    <a:pt x="132122" y="110211"/>
                  </a:moveTo>
                  <a:cubicBezTo>
                    <a:pt x="370080" y="158337"/>
                    <a:pt x="1595593" y="-349044"/>
                    <a:pt x="1543828" y="479179"/>
                  </a:cubicBezTo>
                  <a:cubicBezTo>
                    <a:pt x="1540476" y="532815"/>
                    <a:pt x="1533133" y="586126"/>
                    <a:pt x="1527785" y="639600"/>
                  </a:cubicBezTo>
                  <a:cubicBezTo>
                    <a:pt x="1494375" y="1441446"/>
                    <a:pt x="1746341" y="1468695"/>
                    <a:pt x="1351322" y="1377537"/>
                  </a:cubicBezTo>
                  <a:cubicBezTo>
                    <a:pt x="1329839" y="1372579"/>
                    <a:pt x="1308543" y="1366842"/>
                    <a:pt x="1287154" y="1361495"/>
                  </a:cubicBezTo>
                  <a:cubicBezTo>
                    <a:pt x="1191910" y="1364471"/>
                    <a:pt x="232860" y="1404415"/>
                    <a:pt x="180249" y="1361495"/>
                  </a:cubicBezTo>
                  <a:cubicBezTo>
                    <a:pt x="-260336" y="1002071"/>
                    <a:pt x="259634" y="1017888"/>
                    <a:pt x="148164" y="832106"/>
                  </a:cubicBezTo>
                  <a:cubicBezTo>
                    <a:pt x="140382" y="819137"/>
                    <a:pt x="126775" y="810716"/>
                    <a:pt x="116080" y="800021"/>
                  </a:cubicBezTo>
                  <a:cubicBezTo>
                    <a:pt x="93520" y="732340"/>
                    <a:pt x="83996" y="714256"/>
                    <a:pt x="83996" y="623558"/>
                  </a:cubicBezTo>
                  <a:cubicBezTo>
                    <a:pt x="83996" y="495110"/>
                    <a:pt x="90549" y="366645"/>
                    <a:pt x="100038" y="238548"/>
                  </a:cubicBezTo>
                  <a:cubicBezTo>
                    <a:pt x="101287" y="221684"/>
                    <a:pt x="108518" y="205546"/>
                    <a:pt x="116080" y="190421"/>
                  </a:cubicBezTo>
                  <a:cubicBezTo>
                    <a:pt x="134220" y="154140"/>
                    <a:pt x="-105836" y="62085"/>
                    <a:pt x="132122" y="110211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9451410" y="838200"/>
            <a:ext cx="2667000" cy="37338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5345668"/>
            <a:ext cx="2435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8382001" y="5269468"/>
            <a:ext cx="2627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cywóevb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</a:t>
            </a:r>
            <a:endParaRPr lang="en-US" sz="4000" dirty="0"/>
          </a:p>
        </p:txBody>
      </p:sp>
      <p:pic>
        <p:nvPicPr>
          <p:cNvPr id="12" name="Picture 13" descr="C:\Users\DOEL\Desktop\325221-b9bd4c68-8c44-11e3-9b83-3f04878d821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06" y="231733"/>
            <a:ext cx="4038601" cy="462499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1827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67" y="18789"/>
            <a:ext cx="3276600" cy="39167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1400" y="4572000"/>
            <a:ext cx="3386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cywónxb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129292" y="18789"/>
            <a:ext cx="2791327" cy="39167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" y="152400"/>
            <a:ext cx="5200389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" y="4419600"/>
            <a:ext cx="5170118" cy="30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20" y="-21921"/>
            <a:ext cx="2406280" cy="31810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89117"/>
            <a:ext cx="2438400" cy="30700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1.MjMÛ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821668"/>
            <a:ext cx="35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2.¯‹vwf©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7659" y="213959"/>
            <a:ext cx="2514600" cy="29590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3821668"/>
            <a:ext cx="166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3.wi‡KUm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2259" y="221503"/>
            <a:ext cx="2286000" cy="295170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60" y="227766"/>
            <a:ext cx="2427540" cy="29314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96200" y="3772608"/>
            <a:ext cx="1484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4.gy‡L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675" y="3821668"/>
            <a:ext cx="1859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ivZKvbv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20" y="5029200"/>
            <a:ext cx="11931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fvj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†`L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†Kb G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¯’v ,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nu¨v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cywói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471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0" y="1524001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kÖbx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	beg</a:t>
            </a: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	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kvixwiK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 ¯^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v¯’¨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	 5g</a:t>
            </a: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:	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m¦v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‡¯’¨i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cywó</a:t>
            </a: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:	40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: 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	20/10/2020Bs</a:t>
            </a:r>
            <a:endParaRPr lang="en-US" sz="36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76200"/>
            <a:ext cx="35843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3654"/>
            <a:ext cx="5909092" cy="386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5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4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...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914400" y="4724368"/>
            <a:ext cx="937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01 |	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avibv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02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xqv‡ÿ‡Î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cywónxbZvi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03 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cywónxbZvi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we‡kølb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04 |	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cywónxbZvi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cÖwZKvi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87" y="1219200"/>
            <a:ext cx="7438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124200"/>
            <a:ext cx="10287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Kwi‡gi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GK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bvCg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beg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kÖbx‡Z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kixi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GZ `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ye©j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cÖwZw`b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vmvq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Amy¯’¨ _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GKw`b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Kwig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mšÍvb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Wv³v‡ii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Wv³vi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ejj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ev”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†L‡Z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Kwig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w`bgRyi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Kbvi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 Wv³vi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Kg`v‡g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Lvevi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4191000" cy="2676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08" y="685800"/>
            <a:ext cx="32099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1566208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01 |	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KqwU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2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02 |	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03 |	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bvCg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†Kb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cÖwZw`b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vmvq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eb©bv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Ki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04 |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Kwig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Aí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cywóKi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Lvev‡ii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we‡kølb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Ki 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4371975" cy="34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1582</TotalTime>
  <Words>793</Words>
  <Application>Microsoft Office PowerPoint</Application>
  <PresentationFormat>Custom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WALTON</cp:lastModifiedBy>
  <cp:revision>335</cp:revision>
  <dcterms:created xsi:type="dcterms:W3CDTF">2006-08-16T00:00:00Z</dcterms:created>
  <dcterms:modified xsi:type="dcterms:W3CDTF">2020-10-21T01:59:44Z</dcterms:modified>
</cp:coreProperties>
</file>