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0" r:id="rId2"/>
    <p:sldId id="282" r:id="rId3"/>
    <p:sldId id="283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36" autoAdjust="0"/>
  </p:normalViewPr>
  <p:slideViewPr>
    <p:cSldViewPr snapToGrid="0">
      <p:cViewPr varScale="1">
        <p:scale>
          <a:sx n="63" d="100"/>
          <a:sy n="63" d="100"/>
        </p:scale>
        <p:origin x="-12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Notes Placeholder 1048611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zh-CN" altLang="en-US"/>
              <a:t>                                     লালবাগ কেল্লা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8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11F8-031B-49AC-B20D-EB7F9E061E9E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FF3-14FF-4FD5-AA74-33A4EDB33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11F8-031B-49AC-B20D-EB7F9E061E9E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FF3-14FF-4FD5-AA74-33A4EDB33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11F8-031B-49AC-B20D-EB7F9E061E9E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10486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FF3-14FF-4FD5-AA74-33A4EDB33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11F8-031B-49AC-B20D-EB7F9E061E9E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FF3-14FF-4FD5-AA74-33A4EDB33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6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11F8-031B-49AC-B20D-EB7F9E061E9E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FF3-14FF-4FD5-AA74-33A4EDB33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11F8-031B-49AC-B20D-EB7F9E061E9E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104866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FF3-14FF-4FD5-AA74-33A4EDB33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7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68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70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11F8-031B-49AC-B20D-EB7F9E061E9E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104867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FF3-14FF-4FD5-AA74-33A4EDB33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11F8-031B-49AC-B20D-EB7F9E061E9E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104863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FF3-14FF-4FD5-AA74-33A4EDB33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11F8-031B-49AC-B20D-EB7F9E061E9E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104867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FF3-14FF-4FD5-AA74-33A4EDB33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8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8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11F8-031B-49AC-B20D-EB7F9E061E9E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104868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FF3-14FF-4FD5-AA74-33A4EDB33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5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4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11F8-031B-49AC-B20D-EB7F9E061E9E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104864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2FFF3-14FF-4FD5-AA74-33A4EDB33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011F8-031B-49AC-B20D-EB7F9E061E9E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2FFF3-14FF-4FD5-AA74-33A4EDB33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975928"/>
          </a:xfrm>
          <a:prstGeom prst="rect">
            <a:avLst/>
          </a:prstGeom>
        </p:spPr>
      </p:pic>
      <p:sp>
        <p:nvSpPr>
          <p:cNvPr id="1048602" name="Flowchart: Sort 3"/>
          <p:cNvSpPr/>
          <p:nvPr/>
        </p:nvSpPr>
        <p:spPr>
          <a:xfrm>
            <a:off x="638629" y="265748"/>
            <a:ext cx="10798628" cy="5829211"/>
          </a:xfrm>
          <a:prstGeom prst="flowChartSor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03" name="Subtitle 2"/>
          <p:cNvSpPr txBox="1"/>
          <p:nvPr/>
        </p:nvSpPr>
        <p:spPr>
          <a:xfrm>
            <a:off x="1146628" y="294712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6600" dirty="0" smtClean="0">
                <a:solidFill>
                  <a:srgbClr val="008000"/>
                </a:solidFill>
              </a:rPr>
              <a:t>اهلا سهلا مرحبا بمكم  </a:t>
            </a:r>
            <a:endParaRPr lang="en-US" sz="6600" dirty="0">
              <a:solidFill>
                <a:srgbClr val="008000"/>
              </a:solidFill>
            </a:endParaRPr>
          </a:p>
        </p:txBody>
      </p:sp>
      <p:sp>
        <p:nvSpPr>
          <p:cNvPr id="1048604" name="Rectangle 5"/>
          <p:cNvSpPr/>
          <p:nvPr/>
        </p:nvSpPr>
        <p:spPr>
          <a:xfrm>
            <a:off x="2310063" y="798287"/>
            <a:ext cx="654598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1048603" grpId="0" build="p"/>
      <p:bldP spid="104860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Content Placeholder 2"/>
          <p:cNvSpPr>
            <a:spLocks noGrp="1"/>
          </p:cNvSpPr>
          <p:nvPr>
            <p:ph idx="1"/>
          </p:nvPr>
        </p:nvSpPr>
        <p:spPr>
          <a:xfrm>
            <a:off x="1946786" y="1342102"/>
            <a:ext cx="8303344" cy="4232789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endParaRPr lang="ar-SA" sz="3200" dirty="0" smtClean="0">
              <a:latin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ar-SA" sz="3200" dirty="0" smtClean="0">
                <a:latin typeface="Arial" panose="020B0604020202020204" pitchFamily="34" charset="0"/>
              </a:rPr>
              <a:t>ابراهيم:   </a:t>
            </a:r>
            <a:r>
              <a:rPr lang="ar-SA" sz="3200" dirty="0">
                <a:latin typeface="Arial" panose="020B0604020202020204" pitchFamily="34" charset="0"/>
              </a:rPr>
              <a:t>هل زرت حصن لال باغ؟ </a:t>
            </a:r>
          </a:p>
          <a:p>
            <a:pPr marL="0" indent="0" algn="r">
              <a:buNone/>
            </a:pPr>
            <a:r>
              <a:rPr lang="ar-SA" sz="3200" dirty="0" smtClean="0">
                <a:latin typeface="Arial" panose="020B0604020202020204" pitchFamily="34" charset="0"/>
              </a:rPr>
              <a:t>احمد:     </a:t>
            </a:r>
            <a:r>
              <a:rPr lang="ar-SA" sz="3200" dirty="0">
                <a:latin typeface="Arial" panose="020B0604020202020204" pitchFamily="34" charset="0"/>
              </a:rPr>
              <a:t>لا , مازرت , هل هو بعيد عنا</a:t>
            </a:r>
            <a:r>
              <a:rPr lang="ar-SA" sz="3200" dirty="0" smtClean="0">
                <a:latin typeface="Arial" panose="020B0604020202020204" pitchFamily="34" charset="0"/>
              </a:rPr>
              <a:t>؟</a:t>
            </a:r>
          </a:p>
          <a:p>
            <a:pPr marL="0" indent="0" algn="r">
              <a:buNone/>
            </a:pPr>
            <a:r>
              <a:rPr lang="ar-SA" sz="3200" dirty="0" smtClean="0">
                <a:latin typeface="Arial" panose="020B0604020202020204" pitchFamily="34" charset="0"/>
              </a:rPr>
              <a:t>ابراهيم:    ليس ببعيد , بل قريب, مسا فة نصف ساعة</a:t>
            </a:r>
            <a:r>
              <a:rPr lang="en-US" altLang="x-none" sz="3200" dirty="0" smtClean="0">
                <a:latin typeface="Arial" panose="020B0604020202020204" pitchFamily="34" charset="0"/>
              </a:rPr>
              <a:t>             </a:t>
            </a:r>
            <a:r>
              <a:rPr lang="ar-SA" sz="3200" dirty="0" smtClean="0">
                <a:latin typeface="Arial" panose="020B0604020202020204" pitchFamily="34" charset="0"/>
              </a:rPr>
              <a:t>بركشا.</a:t>
            </a:r>
            <a:endParaRPr lang="zh-CN" altLang="en-US" dirty="0"/>
          </a:p>
          <a:p>
            <a:pPr marL="1828800" lvl="4" indent="0" algn="r">
              <a:buNone/>
            </a:pPr>
            <a:r>
              <a:rPr lang="ar-SA" sz="3200" dirty="0" smtClean="0">
                <a:latin typeface="Arial" panose="020B0604020202020204" pitchFamily="34" charset="0"/>
              </a:rPr>
              <a:t>احمد:      ماذا نر فيه؟ </a:t>
            </a:r>
          </a:p>
          <a:p>
            <a:pPr marL="0" indent="0" algn="r">
              <a:buNone/>
            </a:pPr>
            <a:r>
              <a:rPr lang="ar-SA" sz="3200" dirty="0" smtClean="0">
                <a:latin typeface="Arial" panose="020B0604020202020204" pitchFamily="34" charset="0"/>
              </a:rPr>
              <a:t>ابراهيم:    هذا حصن تاريخي اسسه شايسته خان وفيه اثار قديمة واشياء عجيبة . </a:t>
            </a:r>
          </a:p>
          <a:p>
            <a:pPr marL="0" indent="0" algn="r">
              <a:buNone/>
            </a:pPr>
            <a:endParaRPr lang="ar-SA" sz="3200" dirty="0">
              <a:latin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Content Placeholder 2"/>
          <p:cNvSpPr>
            <a:spLocks noGrp="1"/>
          </p:cNvSpPr>
          <p:nvPr>
            <p:ph idx="1"/>
          </p:nvPr>
        </p:nvSpPr>
        <p:spPr>
          <a:xfrm>
            <a:off x="2654710" y="1279934"/>
            <a:ext cx="7978878" cy="4351338"/>
          </a:xfrm>
          <a:solidFill>
            <a:schemeClr val="bg2"/>
          </a:solidFill>
        </p:spPr>
        <p:txBody>
          <a:bodyPr/>
          <a:lstStyle/>
          <a:p>
            <a:pPr marL="0" indent="0" algn="r">
              <a:buNone/>
            </a:pP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احمد:     وما هي الاثار القديمة في حصن لال باغ؟ </a:t>
            </a:r>
          </a:p>
          <a:p>
            <a:pPr marL="0" indent="0" algn="r">
              <a:buNone/>
            </a:pP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ابراهيم.  فيه مسجد كبير أسس علي نهج العمارات المغولية </a:t>
            </a:r>
          </a:p>
          <a:p>
            <a:pPr marL="0" indent="0" algn="r">
              <a:buNone/>
            </a:pP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وقبر فوري بيبي </a:t>
            </a:r>
          </a:p>
          <a:p>
            <a:pPr marL="0" indent="0" algn="r">
              <a:buNone/>
            </a:pP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وحمام عجيب </a:t>
            </a:r>
          </a:p>
          <a:p>
            <a:pPr marL="0" indent="0" algn="r">
              <a:buNone/>
            </a:pP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ومتحف صغير</a:t>
            </a:r>
          </a:p>
          <a:p>
            <a:pPr marL="0" indent="0" algn="r">
              <a:buNone/>
            </a:pP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وفيه عملات قديمة عجيب </a:t>
            </a:r>
          </a:p>
          <a:p>
            <a:pPr marL="0" indent="0" algn="r">
              <a:buNone/>
            </a:pP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ونسخ قديم للقران الكريم.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Content Placeholder 2"/>
          <p:cNvSpPr>
            <a:spLocks noGrp="1"/>
          </p:cNvSpPr>
          <p:nvPr>
            <p:ph idx="1"/>
          </p:nvPr>
        </p:nvSpPr>
        <p:spPr>
          <a:xfrm>
            <a:off x="1755058" y="1504335"/>
            <a:ext cx="8138652" cy="3849330"/>
          </a:xfrm>
          <a:solidFill>
            <a:schemeClr val="bg2"/>
          </a:solidFill>
        </p:spPr>
        <p:txBody>
          <a:bodyPr/>
          <a:lstStyle/>
          <a:p>
            <a:pPr marL="0" indent="0" algn="r">
              <a:buNone/>
            </a:pPr>
            <a:endParaRPr lang="ar-S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ar-S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احمد:    طيب, اتجول معك, </a:t>
            </a:r>
          </a:p>
          <a:p>
            <a:pPr marL="0" indent="0" algn="r">
              <a:buNone/>
            </a:pP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        ابراهيم:  شكرا جزيلا , نذهب الان الي حصن لال باغ.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86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4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Curved Up Ribbon 3"/>
          <p:cNvSpPr/>
          <p:nvPr/>
        </p:nvSpPr>
        <p:spPr>
          <a:xfrm>
            <a:off x="3258163" y="763332"/>
            <a:ext cx="5000934" cy="1507920"/>
          </a:xfrm>
          <a:prstGeom prst="ellipseRibbon2">
            <a:avLst>
              <a:gd name="adj1" fmla="val 25000"/>
              <a:gd name="adj2" fmla="val 39973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3590616" y="940315"/>
            <a:ext cx="4336027" cy="947481"/>
          </a:xfrm>
        </p:spPr>
        <p:txBody>
          <a:bodyPr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4" name="Content Placeholder 2"/>
          <p:cNvSpPr>
            <a:spLocks noGrp="1"/>
          </p:cNvSpPr>
          <p:nvPr>
            <p:ph idx="1"/>
          </p:nvPr>
        </p:nvSpPr>
        <p:spPr>
          <a:xfrm>
            <a:off x="1103670" y="3138232"/>
            <a:ext cx="9131710" cy="27021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3200" dirty="0" smtClean="0">
                <a:latin typeface="Lucida Handwriting" panose="03010101010101010101" pitchFamily="66" charset="0"/>
              </a:rPr>
              <a:t>اين تقع حصن لال باغ ؟</a:t>
            </a:r>
          </a:p>
          <a:p>
            <a:pPr marL="0" indent="0" algn="ctr">
              <a:buNone/>
            </a:pPr>
            <a:r>
              <a:rPr lang="ar-SA" dirty="0" smtClean="0"/>
              <a:t> </a:t>
            </a:r>
          </a:p>
          <a:p>
            <a:pPr marL="0" indent="0" algn="ctr">
              <a:buNone/>
            </a:pPr>
            <a:r>
              <a:rPr lang="ar-SA" dirty="0" smtClean="0"/>
              <a:t>(ا) داكا      </a:t>
            </a:r>
          </a:p>
          <a:p>
            <a:pPr marL="0" indent="0" algn="ctr">
              <a:buNone/>
            </a:pPr>
            <a:r>
              <a:rPr lang="ar-SA" dirty="0" smtClean="0"/>
              <a:t>(ب) رانغفور </a:t>
            </a:r>
          </a:p>
          <a:p>
            <a:pPr marL="0" indent="0" algn="ctr">
              <a:buNone/>
            </a:pPr>
            <a:r>
              <a:rPr lang="ar-SA" dirty="0" smtClean="0"/>
              <a:t>(ج) سلهت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8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8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8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8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8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8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 animBg="1"/>
      <p:bldP spid="1048633" grpId="0"/>
      <p:bldP spid="104863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Rectangular Callout 9"/>
          <p:cNvSpPr/>
          <p:nvPr/>
        </p:nvSpPr>
        <p:spPr>
          <a:xfrm>
            <a:off x="4041058" y="978975"/>
            <a:ext cx="4129548" cy="1917290"/>
          </a:xfrm>
          <a:prstGeom prst="wedgeRectCallout">
            <a:avLst>
              <a:gd name="adj1" fmla="val -17976"/>
              <a:gd name="adj2" fmla="val 9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95" name="Title 1"/>
          <p:cNvSpPr>
            <a:spLocks noGrp="1"/>
          </p:cNvSpPr>
          <p:nvPr>
            <p:ph type="title"/>
          </p:nvPr>
        </p:nvSpPr>
        <p:spPr>
          <a:xfrm>
            <a:off x="4477364" y="1353266"/>
            <a:ext cx="3020961" cy="1168707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6" name="Content Placeholder 8"/>
          <p:cNvSpPr>
            <a:spLocks noGrp="1"/>
          </p:cNvSpPr>
          <p:nvPr>
            <p:ph idx="1"/>
          </p:nvPr>
        </p:nvSpPr>
        <p:spPr>
          <a:xfrm>
            <a:off x="2389238" y="4262285"/>
            <a:ext cx="6059129" cy="958644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من اسس حصن لال باغ ؟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56" name="Content Placeholder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124" y="519982"/>
            <a:ext cx="3775206" cy="222322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485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4" grpId="0" animBg="1"/>
      <p:bldP spid="1048595" grpId="0"/>
      <p:bldP spid="104859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Horizontal Scroll 3"/>
          <p:cNvSpPr/>
          <p:nvPr/>
        </p:nvSpPr>
        <p:spPr>
          <a:xfrm>
            <a:off x="3618271" y="285801"/>
            <a:ext cx="4955458" cy="1533832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48592" name="Title 1"/>
          <p:cNvSpPr>
            <a:spLocks noGrp="1"/>
          </p:cNvSpPr>
          <p:nvPr>
            <p:ph type="title"/>
          </p:nvPr>
        </p:nvSpPr>
        <p:spPr>
          <a:xfrm>
            <a:off x="3840726" y="556854"/>
            <a:ext cx="4510548" cy="991727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3" name="Content Placeholder 2"/>
          <p:cNvSpPr>
            <a:spLocks noGrp="1"/>
          </p:cNvSpPr>
          <p:nvPr>
            <p:ph idx="1"/>
          </p:nvPr>
        </p:nvSpPr>
        <p:spPr>
          <a:xfrm>
            <a:off x="2001110" y="2191816"/>
            <a:ext cx="7839505" cy="460040"/>
          </a:xfrm>
        </p:spPr>
        <p:txBody>
          <a:bodyPr>
            <a:normAutofit fontScale="87500" lnSpcReduction="10000"/>
          </a:bodyPr>
          <a:lstStyle/>
          <a:p>
            <a:pPr marL="0" indent="0" algn="ctr">
              <a:buNone/>
            </a:pPr>
            <a:r>
              <a:rPr lang="ar-SA" sz="3200" dirty="0" smtClean="0"/>
              <a:t>كون جملا مفيدة با لكلمات الاتية- </a:t>
            </a:r>
          </a:p>
        </p:txBody>
      </p:sp>
      <p:graphicFrame>
        <p:nvGraphicFramePr>
          <p:cNvPr id="4194304" name="Table 4"/>
          <p:cNvGraphicFramePr>
            <a:graphicFrameLocks noGrp="1"/>
          </p:cNvGraphicFramePr>
          <p:nvPr/>
        </p:nvGraphicFramePr>
        <p:xfrm>
          <a:off x="2945991" y="5516881"/>
          <a:ext cx="6813754" cy="256621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813754"/>
              </a:tblGrid>
              <a:tr h="25662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194305" name="Content Placeholder 4"/>
          <p:cNvGraphicFramePr>
            <a:graphicFrameLocks/>
          </p:cNvGraphicFramePr>
          <p:nvPr/>
        </p:nvGraphicFramePr>
        <p:xfrm>
          <a:off x="1576848" y="2922908"/>
          <a:ext cx="8702778" cy="33599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00224"/>
                <a:gridCol w="3002554"/>
              </a:tblGrid>
              <a:tr h="303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ar-SA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الجمل      </a:t>
                      </a:r>
                      <a:endParaRPr kumimoji="0" lang="ar-SA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ar-SA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الكلمة</a:t>
                      </a:r>
                      <a:endParaRPr kumimoji="0" lang="ar-SA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0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SA" sz="3200" dirty="0" smtClean="0"/>
                        <a:t>اماكن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7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SA" sz="3200" dirty="0" smtClean="0"/>
                        <a:t>اتجول</a:t>
                      </a:r>
                      <a:r>
                        <a:rPr lang="en-US" sz="3200" baseline="0" dirty="0" smtClean="0"/>
                        <a:t> </a:t>
                      </a:r>
                      <a:endParaRPr lang="en-US" sz="3200" dirty="0" smtClean="0"/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8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SA" sz="3200" dirty="0" smtClean="0"/>
                        <a:t>القرية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97155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089" y="122673"/>
            <a:ext cx="3199727" cy="193361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48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9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1" grpId="0" animBg="1"/>
      <p:bldP spid="1048592" grpId="0"/>
      <p:bldP spid="104859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Content Placeholder 2"/>
          <p:cNvSpPr>
            <a:spLocks noGrp="1"/>
          </p:cNvSpPr>
          <p:nvPr>
            <p:ph idx="1"/>
          </p:nvPr>
        </p:nvSpPr>
        <p:spPr>
          <a:xfrm>
            <a:off x="3566160" y="3247130"/>
            <a:ext cx="6414270" cy="260503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ar-SA" sz="3200" dirty="0" smtClean="0"/>
              <a:t>اكتب تحقيق الكلمة </a:t>
            </a:r>
          </a:p>
          <a:p>
            <a:pPr algn="ctr"/>
            <a:endParaRPr lang="ar-SA" dirty="0"/>
          </a:p>
          <a:p>
            <a:pPr marL="0" indent="0" algn="ctr">
              <a:buNone/>
            </a:pPr>
            <a:endParaRPr lang="ar-SA" dirty="0" smtClean="0"/>
          </a:p>
          <a:p>
            <a:pPr marL="0" indent="0" algn="ctr">
              <a:buNone/>
            </a:pPr>
            <a:r>
              <a:rPr lang="ar-SA" dirty="0" smtClean="0"/>
              <a:t>حصن- اتجول – طيب -  اثار – كبير - </a:t>
            </a:r>
            <a:endParaRPr lang="en-US" dirty="0"/>
          </a:p>
        </p:txBody>
      </p:sp>
      <p:pic>
        <p:nvPicPr>
          <p:cNvPr id="2097153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892" y="121160"/>
            <a:ext cx="2939514" cy="2745251"/>
          </a:xfrm>
          <a:prstGeom prst="rect">
            <a:avLst/>
          </a:prstGeom>
        </p:spPr>
      </p:pic>
      <p:sp>
        <p:nvSpPr>
          <p:cNvPr id="1048588" name="Rectangle 4"/>
          <p:cNvSpPr/>
          <p:nvPr/>
        </p:nvSpPr>
        <p:spPr>
          <a:xfrm>
            <a:off x="721768" y="1289054"/>
            <a:ext cx="2066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منزل البيت 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589" name="Title 1"/>
          <p:cNvSpPr txBox="1"/>
          <p:nvPr/>
        </p:nvSpPr>
        <p:spPr>
          <a:xfrm>
            <a:off x="3566160" y="1061810"/>
            <a:ext cx="5678715" cy="1100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 smtClean="0">
                <a:latin typeface="NikoshBAN" panose="02000000000000000000" pitchFamily="2" charset="0"/>
                <a:cs typeface="NikoshBAN" panose="02000000000000000000" pitchFamily="2" charset="0"/>
              </a:rPr>
              <a:t>ا</a:t>
            </a: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لوجب المنزلي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4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41546" y="315947"/>
            <a:ext cx="2775999" cy="2592543"/>
          </a:xfrm>
          <a:prstGeom prst="rect">
            <a:avLst/>
          </a:prstGeom>
        </p:spPr>
      </p:pic>
      <p:sp>
        <p:nvSpPr>
          <p:cNvPr id="1048590" name="Rectangle 7"/>
          <p:cNvSpPr/>
          <p:nvPr/>
        </p:nvSpPr>
        <p:spPr>
          <a:xfrm>
            <a:off x="9770969" y="1516297"/>
            <a:ext cx="2066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منزل البيت 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48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5366"/>
            <a:ext cx="12182475" cy="6863366"/>
          </a:xfrm>
          <a:prstGeom prst="rect">
            <a:avLst/>
          </a:prstGeom>
        </p:spPr>
      </p:pic>
      <p:sp>
        <p:nvSpPr>
          <p:cNvPr id="1048586" name="Title 1"/>
          <p:cNvSpPr>
            <a:spLocks noGrp="1"/>
          </p:cNvSpPr>
          <p:nvPr>
            <p:ph type="title"/>
          </p:nvPr>
        </p:nvSpPr>
        <p:spPr>
          <a:xfrm>
            <a:off x="2331627" y="1418744"/>
            <a:ext cx="7519218" cy="401514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ar-SA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شكرا </a:t>
            </a:r>
            <a:r>
              <a:rPr lang="ar-SA" sz="6000" smtClean="0">
                <a:latin typeface="Arial" panose="020B0604020202020204" pitchFamily="34" charset="0"/>
                <a:cs typeface="Arial" panose="020B0604020202020204" pitchFamily="34" charset="0"/>
              </a:rPr>
              <a:t>جزك الله خير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Content Placeholder 5"/>
          <p:cNvSpPr txBox="1"/>
          <p:nvPr/>
        </p:nvSpPr>
        <p:spPr>
          <a:xfrm>
            <a:off x="7431224" y="2573100"/>
            <a:ext cx="4579951" cy="26679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x-none" sz="2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GB" altLang="en-US" sz="2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altLang="en-US" sz="2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লুগাতুল</a:t>
            </a:r>
            <a:r>
              <a:rPr lang="en-US" altLang="en-US" sz="29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altLang="en-US" sz="29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2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আরাবিয়্যাতুল</a:t>
            </a:r>
            <a:r>
              <a:rPr lang="en-US" altLang="en-US" sz="2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GB" altLang="en-US" sz="2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ইত্তিসালিয়াহ</a:t>
            </a:r>
            <a:endParaRPr lang="zh-CN" altLang="en-US" sz="2900" dirty="0"/>
          </a:p>
          <a:p>
            <a:pPr marL="0" indent="0">
              <a:buNone/>
            </a:pPr>
            <a:r>
              <a:rPr lang="bn-IN" sz="29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9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9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29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x-none" sz="29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9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 দশম।  </a:t>
            </a:r>
            <a:endParaRPr lang="bn-IN" sz="29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9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29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x-none" sz="29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</a:t>
            </a:r>
            <a:r>
              <a:rPr lang="bn-IN" sz="29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তীয় ।</a:t>
            </a:r>
          </a:p>
          <a:p>
            <a:pPr marL="0" indent="0">
              <a:buNone/>
            </a:pPr>
            <a:r>
              <a:rPr lang="bn-IN" sz="2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2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x-none" sz="2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9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9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9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9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IN" sz="29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9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9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9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9" name="TextBox 5"/>
          <p:cNvSpPr txBox="1"/>
          <p:nvPr/>
        </p:nvSpPr>
        <p:spPr>
          <a:xfrm>
            <a:off x="2677885" y="755322"/>
            <a:ext cx="2801257" cy="11582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0" name="Oval 6"/>
          <p:cNvSpPr/>
          <p:nvPr/>
        </p:nvSpPr>
        <p:spPr>
          <a:xfrm>
            <a:off x="7721599" y="694748"/>
            <a:ext cx="2854411" cy="132217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48611" name="Title 3"/>
          <p:cNvSpPr txBox="1"/>
          <p:nvPr/>
        </p:nvSpPr>
        <p:spPr>
          <a:xfrm>
            <a:off x="572330" y="2016920"/>
            <a:ext cx="5737124" cy="52096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bn-IN" b="1" dirty="0" smtClean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GB" altLang="en-US" sz="44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মাওলানা</a:t>
            </a:r>
            <a:r>
              <a:rPr lang="en-US" altLang="en-US" sz="44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GB" altLang="en-US" sz="44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মোজাম্মেল</a:t>
            </a:r>
            <a:r>
              <a:rPr lang="en-US" altLang="en-US" sz="44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GB" altLang="en-US" sz="44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হক</a:t>
            </a:r>
            <a:endParaRPr lang="zh-CN" alt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   ( </a:t>
            </a:r>
            <a:r>
              <a:rPr lang="en-GB" alt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কামিল</a:t>
            </a:r>
            <a:r>
              <a:rPr lang="en-US" alt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,</a:t>
            </a:r>
            <a:r>
              <a:rPr lang="en-GB" alt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বিএসএস</a:t>
            </a:r>
            <a:r>
              <a:rPr lang="en-US" alt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GB" alt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অনার্স</a:t>
            </a:r>
            <a:r>
              <a:rPr lang="en-US" alt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,</a:t>
            </a:r>
            <a:r>
              <a:rPr lang="en-GB" alt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এমএসএস</a:t>
            </a:r>
            <a:r>
              <a:rPr lang="en-US" alt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GB" altLang="en-US" dirty="0" err="1" smtClean="0">
                <a:latin typeface="Times New Roman" panose="02020603050405020304" pitchFamily="18" charset="0"/>
                <a:cs typeface="NikoshBAN" panose="02000000000000000000" pitchFamily="2" charset="0"/>
              </a:rPr>
              <a:t>মাস্টার্স</a:t>
            </a:r>
            <a:r>
              <a:rPr lang="en-US" alt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GB" altLang="en-US" dirty="0" err="1" smtClean="0">
                <a:latin typeface="Times New Roman" panose="02020603050405020304" pitchFamily="18" charset="0"/>
                <a:cs typeface="NikoshBAN" panose="02000000000000000000" pitchFamily="2" charset="0"/>
              </a:rPr>
              <a:t>বিএড</a:t>
            </a:r>
            <a:r>
              <a:rPr lang="en-US" alt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endParaRPr lang="zh-CN" altLang="en-US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প্রভাষক,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alt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আমিরাবাদ</a:t>
            </a:r>
            <a:r>
              <a:rPr lang="en-US" alt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GB" alt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এম</a:t>
            </a:r>
            <a:r>
              <a:rPr lang="en-US" alt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GB" alt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এম</a:t>
            </a:r>
            <a:r>
              <a:rPr lang="en-US" alt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GB" alt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ইসলামিয়া</a:t>
            </a:r>
            <a:r>
              <a:rPr lang="en-US" alt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GB" alt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আলিম</a:t>
            </a:r>
            <a:r>
              <a:rPr lang="en-US" alt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মাদরাসা। </a:t>
            </a:r>
            <a:endParaRPr lang="zh-CN" altLang="en-US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alt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আহমদপুর</a:t>
            </a:r>
            <a:r>
              <a:rPr lang="en-US" alt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GB" alt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সোনাগাজী</a:t>
            </a:r>
            <a:r>
              <a:rPr lang="en-US" alt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GB" alt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ফেনী</a:t>
            </a:r>
            <a:r>
              <a:rPr lang="en-US" alt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zh-CN" alt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মোবাইলঃ </a:t>
            </a:r>
            <a:r>
              <a:rPr lang="en-GB" altLang="en-US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০১৮১৭০৮০৫১৪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8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72917" cy="23988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8" grpId="0" animBg="1"/>
      <p:bldP spid="1048609" grpId="0" animBg="1"/>
      <p:bldP spid="1048610" grpId="0" animBg="1"/>
      <p:bldP spid="10486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3191" b="3191"/>
          <a:stretch>
            <a:fillRect/>
          </a:stretch>
        </p:blipFill>
        <p:spPr>
          <a:xfrm>
            <a:off x="1641031" y="923079"/>
            <a:ext cx="8909938" cy="5011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3145728" name="Straight Arrow Connector 3145727"/>
          <p:cNvCxnSpPr>
            <a:cxnSpLocks/>
          </p:cNvCxnSpPr>
          <p:nvPr/>
        </p:nvCxnSpPr>
        <p:spPr>
          <a:xfrm>
            <a:off x="2218566" y="1476406"/>
            <a:ext cx="8411202" cy="4475153"/>
          </a:xfrm>
          <a:prstGeom prst="straightConnector1">
            <a:avLst/>
          </a:prstGeom>
          <a:ln w="63500">
            <a:noFill/>
            <a:prstDash val="solid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6085" y="1017639"/>
            <a:ext cx="9145913" cy="514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3716593" y="5718790"/>
            <a:ext cx="3008672" cy="814746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1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849" b="10849"/>
          <a:stretch>
            <a:fillRect/>
          </a:stretch>
        </p:blipFill>
        <p:spPr>
          <a:xfrm>
            <a:off x="1836172" y="698050"/>
            <a:ext cx="3760841" cy="4385198"/>
          </a:xfrm>
        </p:spPr>
      </p:pic>
      <p:pic>
        <p:nvPicPr>
          <p:cNvPr id="2097162" name="Picture 6"/>
          <p:cNvPicPr>
            <a:picLocks noChangeAspect="1"/>
          </p:cNvPicPr>
          <p:nvPr/>
        </p:nvPicPr>
        <p:blipFill>
          <a:blip r:embed="rId3" cstate="print"/>
          <a:srcRect t="5271" b="5271"/>
          <a:stretch>
            <a:fillRect/>
          </a:stretch>
        </p:blipFill>
        <p:spPr>
          <a:xfrm>
            <a:off x="7270955" y="698050"/>
            <a:ext cx="3431361" cy="4385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Oval Callout 7"/>
          <p:cNvSpPr/>
          <p:nvPr/>
        </p:nvSpPr>
        <p:spPr>
          <a:xfrm>
            <a:off x="2123760" y="337646"/>
            <a:ext cx="3569115" cy="2220070"/>
          </a:xfrm>
          <a:prstGeom prst="wedgeEllipseCallout">
            <a:avLst>
              <a:gd name="adj1" fmla="val -1250"/>
              <a:gd name="adj2" fmla="val 69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18" name="Title 1"/>
          <p:cNvSpPr>
            <a:spLocks noGrp="1"/>
          </p:cNvSpPr>
          <p:nvPr>
            <p:ph type="title"/>
          </p:nvPr>
        </p:nvSpPr>
        <p:spPr>
          <a:xfrm>
            <a:off x="2427335" y="727353"/>
            <a:ext cx="2961967" cy="1440657"/>
          </a:xfrm>
        </p:spPr>
        <p:txBody>
          <a:bodyPr>
            <a:norm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9" name="TextBox 8"/>
          <p:cNvSpPr txBox="1"/>
          <p:nvPr/>
        </p:nvSpPr>
        <p:spPr>
          <a:xfrm>
            <a:off x="502059" y="3168649"/>
            <a:ext cx="6061587" cy="10693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6600" dirty="0" smtClean="0">
                <a:solidFill>
                  <a:srgbClr val="0000FF"/>
                </a:solidFill>
              </a:rPr>
              <a:t>زيارة حصن لال باغ </a:t>
            </a:r>
            <a:endParaRPr lang="en-US" sz="6600" dirty="0">
              <a:solidFill>
                <a:srgbClr val="0000FF"/>
              </a:solidFill>
            </a:endParaRPr>
          </a:p>
        </p:txBody>
      </p:sp>
      <p:pic>
        <p:nvPicPr>
          <p:cNvPr id="2097163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8112" y="604684"/>
            <a:ext cx="4930231" cy="4837514"/>
          </a:xfrm>
          <a:prstGeom prst="rect">
            <a:avLst/>
          </a:prstGeom>
        </p:spPr>
      </p:pic>
      <p:sp>
        <p:nvSpPr>
          <p:cNvPr id="1048620" name="TextBox 1"/>
          <p:cNvSpPr txBox="1"/>
          <p:nvPr/>
        </p:nvSpPr>
        <p:spPr>
          <a:xfrm>
            <a:off x="420328" y="4672757"/>
            <a:ext cx="5928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লালবাগ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কেল্লা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পরিদর্শন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7" grpId="0" animBg="1"/>
      <p:bldP spid="1048618" grpId="0"/>
      <p:bldP spid="1048619" grpId="0" animBg="1"/>
      <p:bldP spid="10486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Oval 3"/>
          <p:cNvSpPr/>
          <p:nvPr/>
        </p:nvSpPr>
        <p:spPr>
          <a:xfrm>
            <a:off x="8584012" y="617834"/>
            <a:ext cx="2630659" cy="12660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048622" name="Content Placeholder 2"/>
          <p:cNvSpPr txBox="1"/>
          <p:nvPr/>
        </p:nvSpPr>
        <p:spPr>
          <a:xfrm>
            <a:off x="8993690" y="981193"/>
            <a:ext cx="1944467" cy="64711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0227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3" name="Content Placeholder 2"/>
          <p:cNvSpPr txBox="1"/>
          <p:nvPr/>
        </p:nvSpPr>
        <p:spPr>
          <a:xfrm>
            <a:off x="1457206" y="2072504"/>
            <a:ext cx="7536484" cy="819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পাঠ শেষে তোমরা..............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4" name="Content Placeholder 2"/>
          <p:cNvSpPr txBox="1"/>
          <p:nvPr/>
        </p:nvSpPr>
        <p:spPr>
          <a:xfrm>
            <a:off x="1180692" y="3618962"/>
            <a:ext cx="9757465" cy="2118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👈</a:t>
            </a:r>
            <a:r>
              <a:rPr lang="en-US" altLang="x-none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x-none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من</a:t>
            </a:r>
            <a:r>
              <a:rPr lang="en-US" altLang="x-none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x-none" altLang="x-none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ھو</a:t>
            </a:r>
            <a:r>
              <a:rPr lang="en-US" altLang="x-none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x-none" altLang="x-none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مهندس</a:t>
            </a:r>
            <a:r>
              <a:rPr lang="en-US" altLang="x-none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x-none" altLang="x-none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قلعةلالباغ</a:t>
            </a:r>
            <a:r>
              <a:rPr lang="en-US" altLang="x-none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-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zh-CN" altLang="en-US" sz="3600"/>
          </a:p>
          <a:p>
            <a:pPr marL="0" indent="0">
              <a:buNone/>
            </a:pPr>
            <a:r>
              <a:rPr lang="x-none" sz="3600" dirty="0">
                <a:latin typeface="NikoshBAN" panose="02000000000000000000" pitchFamily="2" charset="0"/>
                <a:cs typeface="NikoshBAN" panose="02000000000000000000" pitchFamily="2" charset="0"/>
              </a:rPr>
              <a:t>👈فیه</a:t>
            </a:r>
            <a:r>
              <a:rPr lang="en-US" altLang="x-none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x-none" altLang="x-none" sz="3600" dirty="0">
                <a:latin typeface="NikoshBAN" panose="02000000000000000000" pitchFamily="2" charset="0"/>
                <a:cs typeface="NikoshBAN" panose="02000000000000000000" pitchFamily="2" charset="0"/>
              </a:rPr>
              <a:t>من</a:t>
            </a:r>
            <a:r>
              <a:rPr lang="en-US" altLang="x-none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x-none" altLang="x-none" sz="3600" dirty="0">
                <a:latin typeface="NikoshBAN" panose="02000000000000000000" pitchFamily="2" charset="0"/>
                <a:cs typeface="NikoshBAN" panose="02000000000000000000" pitchFamily="2" charset="0"/>
              </a:rPr>
              <a:t>الاثار</a:t>
            </a:r>
            <a:r>
              <a:rPr lang="en-US" altLang="x-none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x-none" altLang="x-none" sz="3600" dirty="0">
                <a:latin typeface="NikoshBAN" panose="02000000000000000000" pitchFamily="2" charset="0"/>
                <a:cs typeface="NikoshBAN" panose="02000000000000000000" pitchFamily="2" charset="0"/>
              </a:rPr>
              <a:t>القدیمةللعمارات</a:t>
            </a:r>
            <a:r>
              <a:rPr lang="en-US" altLang="x-none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x-none" altLang="x-none" sz="3600" dirty="0">
                <a:latin typeface="NikoshBAN" panose="02000000000000000000" pitchFamily="2" charset="0"/>
                <a:cs typeface="NikoshBAN" panose="02000000000000000000" pitchFamily="2" charset="0"/>
              </a:rPr>
              <a:t>المغولیة</a:t>
            </a:r>
            <a:r>
              <a:rPr lang="en-US" altLang="x-none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-                                  </a:t>
            </a:r>
            <a:r>
              <a:rPr lang="x-none" altLang="x-none" sz="3600" dirty="0">
                <a:latin typeface="NikoshBAN" panose="02000000000000000000" pitchFamily="2" charset="0"/>
                <a:cs typeface="NikoshBAN" panose="02000000000000000000" pitchFamily="2" charset="0"/>
              </a:rPr>
              <a:t>👈المعلومات</a:t>
            </a:r>
            <a:r>
              <a:rPr lang="en-US" altLang="x-none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x-none" altLang="x-none" sz="3600" dirty="0">
                <a:latin typeface="NikoshBAN" panose="02000000000000000000" pitchFamily="2" charset="0"/>
                <a:cs typeface="NikoshBAN" panose="02000000000000000000" pitchFamily="2" charset="0"/>
              </a:rPr>
              <a:t>عن</a:t>
            </a:r>
            <a:r>
              <a:rPr lang="en-US" altLang="x-none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x-none" altLang="x-none" sz="3600" dirty="0">
                <a:latin typeface="NikoshBAN" panose="02000000000000000000" pitchFamily="2" charset="0"/>
                <a:cs typeface="NikoshBAN" panose="02000000000000000000" pitchFamily="2" charset="0"/>
              </a:rPr>
              <a:t>عملات</a:t>
            </a:r>
            <a:r>
              <a:rPr lang="en-US" altLang="x-none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x-none" altLang="x-none" sz="3600" dirty="0">
                <a:latin typeface="NikoshBAN" panose="02000000000000000000" pitchFamily="2" charset="0"/>
                <a:cs typeface="NikoshBAN" panose="02000000000000000000" pitchFamily="2" charset="0"/>
              </a:rPr>
              <a:t>قدیمة</a:t>
            </a:r>
            <a:r>
              <a:rPr lang="en-US" altLang="x-none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x-none" altLang="x-none" sz="3600" dirty="0">
                <a:latin typeface="NikoshBAN" panose="02000000000000000000" pitchFamily="2" charset="0"/>
                <a:cs typeface="NikoshBAN" panose="02000000000000000000" pitchFamily="2" charset="0"/>
              </a:rPr>
              <a:t>ونسخ</a:t>
            </a:r>
            <a:r>
              <a:rPr lang="en-US" altLang="x-none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x-none" altLang="x-none" sz="3600" dirty="0">
                <a:latin typeface="NikoshBAN" panose="02000000000000000000" pitchFamily="2" charset="0"/>
                <a:cs typeface="NikoshBAN" panose="02000000000000000000" pitchFamily="2" charset="0"/>
              </a:rPr>
              <a:t>قدیمة</a:t>
            </a:r>
            <a:r>
              <a:rPr lang="en-US" altLang="x-none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x-none" altLang="x-none" sz="3600" dirty="0">
                <a:latin typeface="NikoshBAN" panose="02000000000000000000" pitchFamily="2" charset="0"/>
                <a:cs typeface="NikoshBAN" panose="02000000000000000000" pitchFamily="2" charset="0"/>
              </a:rPr>
              <a:t>للقران</a:t>
            </a:r>
            <a:r>
              <a:rPr lang="en-US" altLang="x-none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x-none" altLang="x-none" sz="3600" dirty="0">
                <a:latin typeface="NikoshBAN" panose="02000000000000000000" pitchFamily="2" charset="0"/>
                <a:cs typeface="NikoshBAN" panose="02000000000000000000" pitchFamily="2" charset="0"/>
              </a:rPr>
              <a:t>الکریم</a:t>
            </a:r>
            <a:r>
              <a:rPr lang="en-US" altLang="x-none" sz="3600" dirty="0">
                <a:latin typeface="NikoshBAN" panose="02000000000000000000" pitchFamily="2" charset="0"/>
                <a:cs typeface="NikoshBAN" panose="02000000000000000000" pitchFamily="2" charset="0"/>
              </a:rPr>
              <a:t>-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1" grpId="0" animBg="1"/>
      <p:bldP spid="1048622" grpId="0"/>
      <p:bldP spid="1048623" grpId="0"/>
      <p:bldP spid="10486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3"/>
          <p:cNvSpPr>
            <a:spLocks noGrp="1"/>
          </p:cNvSpPr>
          <p:nvPr>
            <p:ph type="title"/>
          </p:nvPr>
        </p:nvSpPr>
        <p:spPr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শাব্দিক অর্থ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194306" name="Content Placeholder 4"/>
          <p:cNvGraphicFramePr>
            <a:graphicFrameLocks noGrp="1"/>
          </p:cNvGraphicFramePr>
          <p:nvPr>
            <p:ph idx="1"/>
          </p:nvPr>
        </p:nvGraphicFramePr>
        <p:xfrm>
          <a:off x="2082214" y="2153265"/>
          <a:ext cx="8027572" cy="42087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13786"/>
                <a:gridCol w="4013786"/>
              </a:tblGrid>
              <a:tr h="689717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শব্দার্থ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29387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افكر</a:t>
                      </a:r>
                      <a:r>
                        <a:rPr lang="ar-SA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 চিন্তা করছি।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9717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طيب 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ভালো।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9717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نتحول 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আমরা ঘুরে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বেড়াব।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20496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اشغال</a:t>
                      </a:r>
                      <a:r>
                        <a:rPr lang="ar-SA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কাজসমূহ।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9717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حصن 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কেল্লা।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9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Flowchart: Alternate Process 3"/>
          <p:cNvSpPr/>
          <p:nvPr/>
        </p:nvSpPr>
        <p:spPr>
          <a:xfrm>
            <a:off x="2197510" y="560438"/>
            <a:ext cx="7905135" cy="131260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1681316" y="320880"/>
            <a:ext cx="9038302" cy="1596410"/>
          </a:xfrm>
        </p:spPr>
        <p:txBody>
          <a:bodyPr/>
          <a:lstStyle/>
          <a:p>
            <a:pPr algn="ctr"/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حوار بين صديقين زيارة حصن لال باغ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28" name="Content Placeholder 2"/>
          <p:cNvSpPr>
            <a:spLocks noGrp="1"/>
          </p:cNvSpPr>
          <p:nvPr>
            <p:ph idx="1"/>
          </p:nvPr>
        </p:nvSpPr>
        <p:spPr>
          <a:xfrm>
            <a:off x="2448232" y="2337618"/>
            <a:ext cx="7654413" cy="4048433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ابراهيم:    السلام عليكم ورحمة الله  </a:t>
            </a:r>
          </a:p>
          <a:p>
            <a:pPr marL="0" indent="0" algn="r">
              <a:buNone/>
            </a:pP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احمد:      وعليكم السلام ورحمة الله </a:t>
            </a:r>
          </a:p>
          <a:p>
            <a:pPr marL="0" indent="0" algn="r">
              <a:buNone/>
            </a:pP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ابراهيم:  كيف حالك يا صديق؟ </a:t>
            </a:r>
          </a:p>
          <a:p>
            <a:pPr marL="0" indent="0" algn="r">
              <a:buNone/>
            </a:pP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احمد:    الحمد لله بخير وكيف انت؟ </a:t>
            </a:r>
          </a:p>
          <a:p>
            <a:pPr marL="0" indent="0" algn="r">
              <a:buNone/>
            </a:pP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ابراهيم:  طيب , ماذا تفكر؟ يااحمد؟ </a:t>
            </a:r>
          </a:p>
          <a:p>
            <a:pPr marL="0" indent="0" algn="r">
              <a:buNone/>
            </a:pP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احمد:     افكر زرت حصن لال باغ </a:t>
            </a:r>
          </a:p>
          <a:p>
            <a:pPr marL="0" indent="0" algn="r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367</Words>
  <Application>Microsoft Office PowerPoint</Application>
  <PresentationFormat>Custom</PresentationFormat>
  <Paragraphs>85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বলতো ছবিগুলি কার? </vt:lpstr>
      <vt:lpstr>পাঠ ঘোষণা </vt:lpstr>
      <vt:lpstr>Slide 7</vt:lpstr>
      <vt:lpstr> শাব্দিক অর্থ </vt:lpstr>
      <vt:lpstr>حوار بين صديقين زيارة حصن لال باغ </vt:lpstr>
      <vt:lpstr>Slide 10</vt:lpstr>
      <vt:lpstr>Slide 11</vt:lpstr>
      <vt:lpstr>Slide 12</vt:lpstr>
      <vt:lpstr>মূল্যায়ন </vt:lpstr>
      <vt:lpstr>একক কাজ </vt:lpstr>
      <vt:lpstr>দলীয় কাজ </vt:lpstr>
      <vt:lpstr>Slide 16</vt:lpstr>
      <vt:lpstr>شكرا جزك الله خير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Rob</dc:creator>
  <cp:lastModifiedBy>user</cp:lastModifiedBy>
  <cp:revision>5</cp:revision>
  <dcterms:created xsi:type="dcterms:W3CDTF">2020-02-26T14:36:55Z</dcterms:created>
  <dcterms:modified xsi:type="dcterms:W3CDTF">2020-10-03T05:35:35Z</dcterms:modified>
</cp:coreProperties>
</file>