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50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485-61EA-4A92-A484-2BFE4CDC52ED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C855D-1717-4D05-AF9A-EF8D7CB9E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95EB8-D9B0-4299-8B37-07EFABD2325D}" type="slidenum">
              <a:rPr lang="en-IN" smtClean="0"/>
              <a:pPr/>
              <a:t>1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788929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7B3FD-2FC9-47BB-B891-37178AB9C683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C6EC8-2A64-42AA-899E-DE1A3C936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7B3FD-2FC9-47BB-B891-37178AB9C683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C6EC8-2A64-42AA-899E-DE1A3C936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7B3FD-2FC9-47BB-B891-37178AB9C683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C6EC8-2A64-42AA-899E-DE1A3C936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7B3FD-2FC9-47BB-B891-37178AB9C683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C6EC8-2A64-42AA-899E-DE1A3C936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7B3FD-2FC9-47BB-B891-37178AB9C683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C6EC8-2A64-42AA-899E-DE1A3C936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7B3FD-2FC9-47BB-B891-37178AB9C683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C6EC8-2A64-42AA-899E-DE1A3C936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7B3FD-2FC9-47BB-B891-37178AB9C683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C6EC8-2A64-42AA-899E-DE1A3C936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7B3FD-2FC9-47BB-B891-37178AB9C683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C6EC8-2A64-42AA-899E-DE1A3C936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7B3FD-2FC9-47BB-B891-37178AB9C683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C6EC8-2A64-42AA-899E-DE1A3C936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7B3FD-2FC9-47BB-B891-37178AB9C683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C6EC8-2A64-42AA-899E-DE1A3C936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7B3FD-2FC9-47BB-B891-37178AB9C683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C6EC8-2A64-42AA-899E-DE1A3C936B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FB7B3FD-2FC9-47BB-B891-37178AB9C683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B5C6EC8-2A64-42AA-899E-DE1A3C936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362200"/>
            <a:ext cx="4343400" cy="2862322"/>
          </a:xfrm>
          <a:prstGeom prst="rect">
            <a:avLst/>
          </a:prstGeom>
          <a:noFill/>
          <a:ln w="76200"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IN" sz="45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মোঃ মামুনুর রশিদ</a:t>
            </a:r>
            <a:r>
              <a:rPr lang="bn-BD" sz="45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  </a:t>
            </a:r>
            <a:endParaRPr lang="en-US" sz="45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IN" sz="3600" b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itchFamily="2" charset="0"/>
              </a:rPr>
              <a:t>সহকারী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itchFamily="2" charset="0"/>
              </a:rPr>
              <a:t>শিক্</a:t>
            </a:r>
            <a:r>
              <a:rPr lang="as-IN" sz="3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itchFamily="2" charset="0"/>
              </a:rPr>
              <a:t>ষ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itchFamily="2" charset="0"/>
              </a:rPr>
              <a:t>ক</a:t>
            </a:r>
          </a:p>
          <a:p>
            <a:pPr algn="ctr">
              <a:defRPr/>
            </a:pPr>
            <a:r>
              <a:rPr lang="en-US" sz="3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itchFamily="2" charset="0"/>
              </a:rPr>
              <a:t>বাঁকড়া</a:t>
            </a:r>
            <a:r>
              <a:rPr lang="bn-IN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itchFamily="2" charset="0"/>
              </a:rPr>
              <a:t>সঃ</a:t>
            </a:r>
            <a:r>
              <a:rPr lang="en-US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itchFamily="2" charset="0"/>
              </a:rPr>
              <a:t>প্রাঃ</a:t>
            </a:r>
            <a:r>
              <a:rPr lang="en-US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itchFamily="2" charset="0"/>
              </a:rPr>
              <a:t>বিদ্যালয়</a:t>
            </a:r>
            <a:r>
              <a:rPr lang="bn-BD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itchFamily="2" charset="0"/>
              </a:rPr>
              <a:t>  </a:t>
            </a:r>
            <a:r>
              <a:rPr lang="en-US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rgbClr val="C00000"/>
              </a:solidFill>
              <a:latin typeface="NikoshBAN" panose="02000000000000000000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চারঘাট, রাজশাহী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।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700" b="1" dirty="0" err="1" smtClean="0">
                <a:solidFill>
                  <a:schemeClr val="tx1"/>
                </a:solidFill>
                <a:cs typeface="NikoshBAN" pitchFamily="2" charset="0"/>
              </a:rPr>
              <a:t>m</a:t>
            </a:r>
            <a:r>
              <a:rPr lang="en-US" sz="2700" b="1" smtClean="0">
                <a:solidFill>
                  <a:schemeClr val="tx1"/>
                </a:solidFill>
                <a:cs typeface="NikoshBAN" pitchFamily="2" charset="0"/>
              </a:rPr>
              <a:t>amun.mou29@gmail.com</a:t>
            </a:r>
            <a:endParaRPr lang="en-US" sz="2700" b="1" dirty="0">
              <a:solidFill>
                <a:schemeClr val="tx1"/>
              </a:solidFill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2800" y="971552"/>
            <a:ext cx="2019301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শিক্</a:t>
            </a:r>
            <a:r>
              <a:rPr lang="as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ষ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ক </a:t>
            </a:r>
            <a:r>
              <a:rPr lang="as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প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র</a:t>
            </a:r>
            <a:r>
              <a:rPr lang="as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ি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চ</a:t>
            </a:r>
            <a:r>
              <a:rPr lang="as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ি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ত</a:t>
            </a:r>
            <a:r>
              <a:rPr lang="as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ি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27AC6A20-14F9-4D5F-859C-CB450661062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76069"/>
          <a:stretch/>
        </p:blipFill>
        <p:spPr>
          <a:xfrm>
            <a:off x="0" y="5828290"/>
            <a:ext cx="9115034" cy="102971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DFED7A1-4343-460F-BA4A-0B134DF0E9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0"/>
            <a:ext cx="1246843" cy="22589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24D3B5F5-A771-4111-A509-CA08E84F01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7" y="4572000"/>
            <a:ext cx="1246843" cy="2258940"/>
          </a:xfrm>
          <a:prstGeom prst="rect">
            <a:avLst/>
          </a:prstGeom>
        </p:spPr>
      </p:pic>
      <p:pic>
        <p:nvPicPr>
          <p:cNvPr id="9" name="Picture 8" descr="images (7).jpg">
            <a:extLst>
              <a:ext uri="{FF2B5EF4-FFF2-40B4-BE49-F238E27FC236}">
                <a16:creationId xmlns="" xmlns:a16="http://schemas.microsoft.com/office/drawing/2014/main" id="{B3608808-2B0C-47E8-BF57-6045380D14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0773" y="914400"/>
            <a:ext cx="1257300" cy="6286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AD7E7357-F51A-4E28-BAB9-0CDE98EE4AE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773" y="900116"/>
            <a:ext cx="594000" cy="563641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B4358704-B105-4BBB-B73E-477863030ED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034" y="982268"/>
            <a:ext cx="594000" cy="563641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3181A50-36E7-480D-BDD8-613D9185FB2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656" y="2362200"/>
            <a:ext cx="3315344" cy="3313134"/>
          </a:xfrm>
          <a:prstGeom prst="rect">
            <a:avLst/>
          </a:prstGeom>
          <a:solidFill>
            <a:srgbClr val="0070C0"/>
          </a:solidFill>
          <a:ln>
            <a:noFill/>
          </a:ln>
        </p:spPr>
      </p:pic>
      <p:pic>
        <p:nvPicPr>
          <p:cNvPr id="12" name="Picture 11" descr="Mamun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553200" y="3200400"/>
            <a:ext cx="1192141" cy="15185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8131124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  <p:sndAc>
          <p:stSnd>
            <p:snd r:embed="" name="click.wav"/>
          </p:stSnd>
        </p:sndAc>
      </p:transition>
    </mc:Choice>
    <mc:Fallback>
      <p:transition spd="slow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457200"/>
            <a:ext cx="8610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00B050"/>
                </a:solidFill>
                <a:latin typeface="BhagirathiMJ" pitchFamily="2" charset="0"/>
                <a:cs typeface="BhagirathiMJ" pitchFamily="2" charset="0"/>
              </a:rPr>
              <a:t>Awa‡ek‡bi</a:t>
            </a:r>
            <a:r>
              <a:rPr lang="en-US" sz="9600" b="1" dirty="0" smtClean="0">
                <a:solidFill>
                  <a:srgbClr val="00B050"/>
                </a:solidFill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9600" b="1" dirty="0" err="1" smtClean="0">
                <a:solidFill>
                  <a:srgbClr val="00B050"/>
                </a:solidFill>
                <a:latin typeface="BhagirathiMJ" pitchFamily="2" charset="0"/>
                <a:cs typeface="BhagirathiMJ" pitchFamily="2" charset="0"/>
              </a:rPr>
              <a:t>wk‡ivbvg</a:t>
            </a:r>
            <a:r>
              <a:rPr lang="en-US" sz="9600" b="1" dirty="0" smtClean="0">
                <a:solidFill>
                  <a:srgbClr val="00B050"/>
                </a:solidFill>
                <a:latin typeface="BhagirathiMJ" pitchFamily="2" charset="0"/>
                <a:cs typeface="BhagirathiMJ" pitchFamily="2" charset="0"/>
              </a:rPr>
              <a:t>: </a:t>
            </a:r>
          </a:p>
          <a:p>
            <a:r>
              <a:rPr lang="en-US" sz="7200" b="1" dirty="0" err="1" smtClean="0">
                <a:latin typeface="BhagirathiMJ" pitchFamily="2" charset="0"/>
                <a:cs typeface="BhagirathiMJ" pitchFamily="2" charset="0"/>
              </a:rPr>
              <a:t>cwiwPwZ</a:t>
            </a:r>
            <a:r>
              <a:rPr lang="en-US" sz="7200" b="1" dirty="0">
                <a:latin typeface="BhagirathiMJ" pitchFamily="2" charset="0"/>
                <a:cs typeface="BhagirathiMJ" pitchFamily="2" charset="0"/>
              </a:rPr>
              <a:t>, </a:t>
            </a:r>
            <a:r>
              <a:rPr lang="en-US" sz="7200" b="1" dirty="0" err="1">
                <a:latin typeface="BhagirathiMJ" pitchFamily="2" charset="0"/>
                <a:cs typeface="BhagirathiMJ" pitchFamily="2" charset="0"/>
              </a:rPr>
              <a:t>AbjvBb</a:t>
            </a:r>
            <a:r>
              <a:rPr lang="en-US" sz="7200" b="1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7200" b="1" dirty="0" err="1">
                <a:latin typeface="BhagirathiMJ" pitchFamily="2" charset="0"/>
                <a:cs typeface="BhagirathiMJ" pitchFamily="2" charset="0"/>
              </a:rPr>
              <a:t>cÖwkÿY</a:t>
            </a:r>
            <a:r>
              <a:rPr lang="en-US" sz="7200" b="1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7200" b="1" dirty="0" err="1">
                <a:latin typeface="BhagirathiMJ" pitchFamily="2" charset="0"/>
                <a:cs typeface="BhagirathiMJ" pitchFamily="2" charset="0"/>
              </a:rPr>
              <a:t>Kvh</a:t>
            </a:r>
            <a:r>
              <a:rPr lang="en-US" sz="7200" b="1" dirty="0">
                <a:latin typeface="BhagirathiMJ" pitchFamily="2" charset="0"/>
                <a:cs typeface="BhagirathiMJ" pitchFamily="2" charset="0"/>
              </a:rPr>
              <a:t>©µg, </a:t>
            </a:r>
            <a:r>
              <a:rPr lang="en-US" sz="7200" b="1" dirty="0" err="1">
                <a:latin typeface="BhagirathiMJ" pitchFamily="2" charset="0"/>
                <a:cs typeface="BhagirathiMJ" pitchFamily="2" charset="0"/>
              </a:rPr>
              <a:t>cÖwkÿ‡Yi</a:t>
            </a:r>
            <a:r>
              <a:rPr lang="en-US" sz="7200" b="1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7200" b="1" dirty="0" err="1">
                <a:latin typeface="BhagirathiMJ" pitchFamily="2" charset="0"/>
                <a:cs typeface="BhagirathiMJ" pitchFamily="2" charset="0"/>
              </a:rPr>
              <a:t>D‡Ïk</a:t>
            </a:r>
            <a:r>
              <a:rPr lang="en-US" sz="7200" b="1" dirty="0">
                <a:latin typeface="BhagirathiMJ" pitchFamily="2" charset="0"/>
                <a:cs typeface="BhagirathiMJ" pitchFamily="2" charset="0"/>
              </a:rPr>
              <a:t>¨, </a:t>
            </a:r>
            <a:r>
              <a:rPr lang="en-US" sz="7200" b="1" dirty="0" err="1">
                <a:latin typeface="BhagirathiMJ" pitchFamily="2" charset="0"/>
                <a:cs typeface="BhagirathiMJ" pitchFamily="2" charset="0"/>
              </a:rPr>
              <a:t>cÖwkÿ‡Yi</a:t>
            </a:r>
            <a:r>
              <a:rPr lang="en-US" sz="7200" b="1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7200" b="1" dirty="0" err="1" smtClean="0">
                <a:latin typeface="BhagirathiMJ" pitchFamily="2" charset="0"/>
                <a:cs typeface="BhagirathiMJ" pitchFamily="2" charset="0"/>
              </a:rPr>
              <a:t>wbqgvewj</a:t>
            </a:r>
            <a:r>
              <a:rPr lang="en-US" sz="7200" b="1" dirty="0" smtClean="0">
                <a:latin typeface="BhagirathiMJ" pitchFamily="2" charset="0"/>
                <a:cs typeface="BhagirathiMJ" pitchFamily="2" charset="0"/>
              </a:rPr>
              <a:t>|  </a:t>
            </a:r>
            <a:endParaRPr lang="en-US" sz="7200" dirty="0">
              <a:latin typeface="BhagirathiMJ" pitchFamily="2" charset="0"/>
              <a:cs typeface="BhagirathiMJ" pitchFamily="2" charset="0"/>
            </a:endParaRPr>
          </a:p>
          <a:p>
            <a:endParaRPr lang="en-US" sz="7200" dirty="0">
              <a:latin typeface="BhagirathiMJ" pitchFamily="2" charset="0"/>
              <a:cs typeface="Bhagirathi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883146"/>
            <a:ext cx="83102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latin typeface="BhagirathiMJ" pitchFamily="2" charset="0"/>
                <a:cs typeface="BhagirathiMJ" pitchFamily="2" charset="0"/>
              </a:rPr>
              <a:t>wkLbdj</a:t>
            </a:r>
            <a:r>
              <a:rPr lang="en-US" sz="6000" b="1" dirty="0">
                <a:latin typeface="BhagirathiMJ" pitchFamily="2" charset="0"/>
                <a:cs typeface="BhagirathiMJ" pitchFamily="2" charset="0"/>
              </a:rPr>
              <a:t>: </a:t>
            </a:r>
            <a:r>
              <a:rPr lang="en-US" sz="6000" dirty="0">
                <a:latin typeface="BhagirathiMJ" pitchFamily="2" charset="0"/>
                <a:cs typeface="BhagirathiMJ" pitchFamily="2" charset="0"/>
              </a:rPr>
              <a:t>G </a:t>
            </a:r>
            <a:r>
              <a:rPr lang="en-US" sz="6000" dirty="0" err="1">
                <a:latin typeface="BhagirathiMJ" pitchFamily="2" charset="0"/>
                <a:cs typeface="BhagirathiMJ" pitchFamily="2" charset="0"/>
              </a:rPr>
              <a:t>Awa‡ekb</a:t>
            </a:r>
            <a:r>
              <a:rPr lang="en-US" sz="6000" dirty="0">
                <a:latin typeface="BhagirathiMJ" pitchFamily="2" charset="0"/>
                <a:cs typeface="BhagirathiMJ" pitchFamily="2" charset="0"/>
              </a:rPr>
              <a:t> †</a:t>
            </a:r>
            <a:r>
              <a:rPr lang="en-US" sz="6000" dirty="0" err="1">
                <a:latin typeface="BhagirathiMJ" pitchFamily="2" charset="0"/>
                <a:cs typeface="BhagirathiMJ" pitchFamily="2" charset="0"/>
              </a:rPr>
              <a:t>k‡l</a:t>
            </a:r>
            <a:r>
              <a:rPr lang="en-US" sz="6000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6000" dirty="0" err="1">
                <a:latin typeface="BhagirathiMJ" pitchFamily="2" charset="0"/>
                <a:cs typeface="BhagirathiMJ" pitchFamily="2" charset="0"/>
              </a:rPr>
              <a:t>cÖwkÿv_©xiv</a:t>
            </a:r>
            <a:endParaRPr lang="en-US" sz="6000" dirty="0">
              <a:latin typeface="BhagirathiMJ" pitchFamily="2" charset="0"/>
              <a:cs typeface="BhagirathiMJ" pitchFamily="2" charset="0"/>
            </a:endParaRPr>
          </a:p>
          <a:p>
            <a:pPr lvl="0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1.</a:t>
            </a:r>
            <a:r>
              <a:rPr lang="bn-IN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প্রশিক্ষণেরঅনলাইনকার্যক্রমসম্পর্কে</a:t>
            </a:r>
            <a:r>
              <a:rPr lang="bn-IN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bn-IN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পারবেন</a:t>
            </a:r>
            <a:r>
              <a:rPr lang="hi-IN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3600" dirty="0" err="1" smtClean="0">
                <a:solidFill>
                  <a:srgbClr val="00B050"/>
                </a:solidFill>
                <a:latin typeface="BhagirathiMJ" pitchFamily="2" charset="0"/>
                <a:cs typeface="BhagirathiMJ" pitchFamily="2" charset="0"/>
              </a:rPr>
              <a:t>2.cÖwkÿ‡Yi</a:t>
            </a:r>
            <a:r>
              <a:rPr lang="en-US" sz="3600" dirty="0" smtClean="0">
                <a:solidFill>
                  <a:srgbClr val="00B050"/>
                </a:solidFill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BhagirathiMJ" pitchFamily="2" charset="0"/>
                <a:cs typeface="BhagirathiMJ" pitchFamily="2" charset="0"/>
              </a:rPr>
              <a:t>D‡Ïk</a:t>
            </a:r>
            <a:r>
              <a:rPr lang="en-US" sz="3600" dirty="0">
                <a:solidFill>
                  <a:srgbClr val="00B050"/>
                </a:solidFill>
                <a:latin typeface="BhagirathiMJ" pitchFamily="2" charset="0"/>
                <a:cs typeface="BhagirathiMJ" pitchFamily="2" charset="0"/>
              </a:rPr>
              <a:t>¨ </a:t>
            </a:r>
            <a:r>
              <a:rPr lang="en-US" sz="3600" dirty="0" err="1">
                <a:solidFill>
                  <a:srgbClr val="00B050"/>
                </a:solidFill>
                <a:latin typeface="BhagirathiMJ" pitchFamily="2" charset="0"/>
                <a:cs typeface="BhagirathiMJ" pitchFamily="2" charset="0"/>
              </a:rPr>
              <a:t>ej‡Z</a:t>
            </a:r>
            <a:r>
              <a:rPr lang="en-US" sz="3600" dirty="0">
                <a:solidFill>
                  <a:srgbClr val="00B050"/>
                </a:solidFill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BhagirathiMJ" pitchFamily="2" charset="0"/>
                <a:cs typeface="BhagirathiMJ" pitchFamily="2" charset="0"/>
              </a:rPr>
              <a:t>cvi‡eb</a:t>
            </a:r>
            <a:r>
              <a:rPr lang="en-US" sz="3600" dirty="0">
                <a:solidFill>
                  <a:srgbClr val="00B050"/>
                </a:solidFill>
                <a:latin typeface="BhagirathiMJ" pitchFamily="2" charset="0"/>
                <a:cs typeface="BhagirathiMJ" pitchFamily="2" charset="0"/>
              </a:rPr>
              <a:t>|</a:t>
            </a:r>
            <a:endParaRPr lang="en-US" sz="3600" dirty="0" smtClean="0">
              <a:solidFill>
                <a:srgbClr val="00B050"/>
              </a:solidFill>
              <a:latin typeface="BhagirathiMJ" pitchFamily="2" charset="0"/>
              <a:cs typeface="BhagirathiMJ" pitchFamily="2" charset="0"/>
            </a:endParaRPr>
          </a:p>
          <a:p>
            <a:pPr lvl="0"/>
            <a:r>
              <a:rPr lang="en-US" sz="3600" dirty="0" err="1" smtClean="0">
                <a:solidFill>
                  <a:srgbClr val="7030A0"/>
                </a:solidFill>
                <a:latin typeface="BhagirathiMJ" pitchFamily="2" charset="0"/>
                <a:cs typeface="BhagirathiMJ" pitchFamily="2" charset="0"/>
              </a:rPr>
              <a:t>3.cÖwkÿ‡Yi</a:t>
            </a:r>
            <a:r>
              <a:rPr lang="en-US" sz="3600" dirty="0" smtClean="0">
                <a:solidFill>
                  <a:srgbClr val="7030A0"/>
                </a:solidFill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BhagirathiMJ" pitchFamily="2" charset="0"/>
                <a:cs typeface="BhagirathiMJ" pitchFamily="2" charset="0"/>
              </a:rPr>
              <a:t>wbqgvewj</a:t>
            </a:r>
            <a:r>
              <a:rPr lang="en-US" sz="3600" dirty="0">
                <a:solidFill>
                  <a:srgbClr val="7030A0"/>
                </a:solidFill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BhagirathiMJ" pitchFamily="2" charset="0"/>
                <a:cs typeface="BhagirathiMJ" pitchFamily="2" charset="0"/>
              </a:rPr>
              <a:t>wba©viY</a:t>
            </a:r>
            <a:r>
              <a:rPr lang="en-US" sz="3600" dirty="0" smtClean="0">
                <a:solidFill>
                  <a:srgbClr val="7030A0"/>
                </a:solidFill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BhagirathiMJ" pitchFamily="2" charset="0"/>
                <a:cs typeface="BhagirathiMJ" pitchFamily="2" charset="0"/>
              </a:rPr>
              <a:t>Ki‡Z</a:t>
            </a:r>
            <a:r>
              <a:rPr lang="en-US" sz="3600" dirty="0" smtClean="0">
                <a:solidFill>
                  <a:srgbClr val="7030A0"/>
                </a:solidFill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BhagirathiMJ" pitchFamily="2" charset="0"/>
                <a:cs typeface="BhagirathiMJ" pitchFamily="2" charset="0"/>
              </a:rPr>
              <a:t>cvi‡eb</a:t>
            </a:r>
            <a:r>
              <a:rPr lang="en-US" sz="3600" dirty="0">
                <a:solidFill>
                  <a:srgbClr val="7030A0"/>
                </a:solidFill>
                <a:latin typeface="BhagirathiMJ" pitchFamily="2" charset="0"/>
                <a:cs typeface="BhagirathiMJ" pitchFamily="2" charset="0"/>
              </a:rPr>
              <a:t>| </a:t>
            </a:r>
            <a:endParaRPr lang="en-US" sz="3600" dirty="0" smtClean="0">
              <a:solidFill>
                <a:srgbClr val="7030A0"/>
              </a:solidFill>
              <a:latin typeface="BhagirathiMJ" pitchFamily="2" charset="0"/>
              <a:cs typeface="BhagirathiMJ" pitchFamily="2" charset="0"/>
            </a:endParaRPr>
          </a:p>
          <a:p>
            <a:endParaRPr lang="en-US" sz="3600" dirty="0">
              <a:latin typeface="BhagirathiMJ" pitchFamily="2" charset="0"/>
              <a:cs typeface="Bhagirathi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458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উপকরণঃ</a:t>
            </a:r>
            <a:endParaRPr lang="en-US" sz="96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ল্যাপটপ</a:t>
            </a:r>
            <a:r>
              <a:rPr lang="en-US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IN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ইন্টারনেটসংযোগ</a:t>
            </a:r>
            <a:r>
              <a:rPr lang="en-US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IN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প্রশিক্ষণম্যানুয়ালইত্যাদি</a:t>
            </a:r>
            <a:r>
              <a:rPr lang="hi-IN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82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              প্রশিক্ষণে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অনলাইনে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কার্যক্রম</a:t>
            </a:r>
            <a:r>
              <a:rPr 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: </a:t>
            </a:r>
            <a:endParaRPr lang="en-U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lvl="0"/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1.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অংশগ্রহণকারী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সকলের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ল্যাপটপে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hi-IN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32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2.</a:t>
            </a:r>
            <a:r>
              <a:rPr lang="bn-IN" sz="32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জুমএবংগুগলমিট</a:t>
            </a:r>
            <a:r>
              <a:rPr lang="en-US" sz="32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এপস ডাউনলোড</a:t>
            </a:r>
            <a:r>
              <a:rPr lang="en-US" sz="32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অথবা ডেক্সটপে</a:t>
            </a:r>
            <a:r>
              <a:rPr lang="en-US" sz="32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2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hi-IN" sz="3200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32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3.</a:t>
            </a:r>
            <a:r>
              <a:rPr lang="bn-IN" sz="32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অংশগ্রহণকারী</a:t>
            </a:r>
            <a:r>
              <a:rPr lang="en-US" sz="32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সকলের</a:t>
            </a:r>
            <a:r>
              <a:rPr lang="en-US" sz="32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জুম</a:t>
            </a:r>
            <a:r>
              <a:rPr lang="en-US" sz="32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bn-IN" sz="32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এবংগুগলমিট</a:t>
            </a:r>
            <a:r>
              <a:rPr lang="en-US" sz="32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লিংক</a:t>
            </a:r>
            <a:r>
              <a:rPr lang="en-US" sz="32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করা </a:t>
            </a:r>
            <a:r>
              <a:rPr lang="bn-IN" sz="3200" dirty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থাকতে হবে।</a:t>
            </a:r>
            <a:endParaRPr lang="en-US" sz="3200" dirty="0" smtClean="0">
              <a:solidFill>
                <a:schemeClr val="accent5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339804"/>
            <a:ext cx="44967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i="1" dirty="0" err="1">
                <a:latin typeface="BhagirathiMJ" pitchFamily="2" charset="0"/>
                <a:cs typeface="BhagirathiMJ" pitchFamily="2" charset="0"/>
              </a:rPr>
              <a:t>cÖwkÿ‡Yi</a:t>
            </a:r>
            <a:r>
              <a:rPr lang="en-US" sz="6600" i="1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6600" i="1" dirty="0" err="1">
                <a:latin typeface="BhagirathiMJ" pitchFamily="2" charset="0"/>
                <a:cs typeface="BhagirathiMJ" pitchFamily="2" charset="0"/>
              </a:rPr>
              <a:t>D‡Ïk</a:t>
            </a:r>
            <a:r>
              <a:rPr lang="en-US" sz="6600" i="1" dirty="0">
                <a:latin typeface="BhagirathiMJ" pitchFamily="2" charset="0"/>
                <a:cs typeface="BhagirathiMJ" pitchFamily="2" charset="0"/>
              </a:rPr>
              <a:t>¨ </a:t>
            </a:r>
            <a:r>
              <a:rPr lang="bn-IN" sz="6600" i="1" dirty="0">
                <a:latin typeface="SutonnyAMJ" pitchFamily="2" charset="0"/>
                <a:cs typeface="SutonnyAMJ" pitchFamily="2" charset="0"/>
              </a:rPr>
              <a:t>t</a:t>
            </a:r>
            <a:endParaRPr lang="en-US" sz="6600" i="1" dirty="0">
              <a:latin typeface="BhagirathiMJ" pitchFamily="2" charset="0"/>
              <a:cs typeface="Bhagirathi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524000"/>
            <a:ext cx="838200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BhagirathiMJ" pitchFamily="2" charset="0"/>
                <a:cs typeface="BhagirathiMJ" pitchFamily="2" charset="0"/>
              </a:rPr>
              <a:t>     </a:t>
            </a:r>
            <a:r>
              <a:rPr lang="en-US" sz="3600" dirty="0" err="1" smtClean="0">
                <a:latin typeface="BhagirathiMJ" pitchFamily="2" charset="0"/>
                <a:cs typeface="BhagirathiMJ" pitchFamily="2" charset="0"/>
              </a:rPr>
              <a:t>cÖv_wgK</a:t>
            </a:r>
            <a:r>
              <a:rPr lang="en-US" sz="3600" dirty="0" smtClean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3600" dirty="0">
                <a:latin typeface="BhagirathiMJ" pitchFamily="2" charset="0"/>
                <a:cs typeface="BhagirathiMJ" pitchFamily="2" charset="0"/>
              </a:rPr>
              <a:t>¯</a:t>
            </a:r>
            <a:r>
              <a:rPr lang="en-US" sz="3600" dirty="0" err="1">
                <a:latin typeface="BhagirathiMJ" pitchFamily="2" charset="0"/>
                <a:cs typeface="BhagirathiMJ" pitchFamily="2" charset="0"/>
              </a:rPr>
              <a:t>Í‡ii</a:t>
            </a:r>
            <a:r>
              <a:rPr lang="en-US" sz="3600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3600" dirty="0" err="1">
                <a:latin typeface="BhagirathiMJ" pitchFamily="2" charset="0"/>
                <a:cs typeface="BhagirathiMJ" pitchFamily="2" charset="0"/>
              </a:rPr>
              <a:t>MwYZ</a:t>
            </a:r>
            <a:r>
              <a:rPr lang="en-US" sz="3600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3600" dirty="0" err="1">
                <a:latin typeface="BhagirathiMJ" pitchFamily="2" charset="0"/>
                <a:cs typeface="BhagirathiMJ" pitchFamily="2" charset="0"/>
              </a:rPr>
              <a:t>wel‡qi</a:t>
            </a:r>
            <a:r>
              <a:rPr lang="en-US" sz="3600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3600" dirty="0" err="1">
                <a:latin typeface="BhagirathiMJ" pitchFamily="2" charset="0"/>
                <a:cs typeface="BhagirathiMJ" pitchFamily="2" charset="0"/>
              </a:rPr>
              <a:t>wkLbµg</a:t>
            </a:r>
            <a:r>
              <a:rPr lang="en-US" sz="3600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3600" dirty="0" err="1">
                <a:latin typeface="BhagirathiMJ" pitchFamily="2" charset="0"/>
                <a:cs typeface="BhagirathiMJ" pitchFamily="2" charset="0"/>
              </a:rPr>
              <a:t>m¤ú‡K</a:t>
            </a:r>
            <a:r>
              <a:rPr lang="en-US" sz="3600" dirty="0">
                <a:latin typeface="BhagirathiMJ" pitchFamily="2" charset="0"/>
                <a:cs typeface="BhagirathiMJ" pitchFamily="2" charset="0"/>
              </a:rPr>
              <a:t>© </a:t>
            </a:r>
            <a:r>
              <a:rPr lang="en-US" sz="3600" dirty="0" err="1">
                <a:latin typeface="BhagirathiMJ" pitchFamily="2" charset="0"/>
                <a:cs typeface="BhagirathiMJ" pitchFamily="2" charset="0"/>
              </a:rPr>
              <a:t>AewnZKiY</a:t>
            </a:r>
            <a:r>
              <a:rPr lang="en-US" sz="3600" dirty="0">
                <a:latin typeface="BhagirathiMJ" pitchFamily="2" charset="0"/>
                <a:cs typeface="BhagirathiMJ" pitchFamily="2" charset="0"/>
              </a:rPr>
              <a:t>|</a:t>
            </a:r>
          </a:p>
          <a:p>
            <a:r>
              <a:rPr lang="bn-IN" sz="4000" dirty="0" smtClean="0">
                <a:latin typeface="BhagirathiMJ" pitchFamily="2" charset="0"/>
                <a:cs typeface="BhagirathiMJ" pitchFamily="2" charset="0"/>
              </a:rPr>
              <a:t>     </a:t>
            </a:r>
            <a:r>
              <a:rPr lang="en-US" sz="4000" dirty="0" err="1" smtClean="0">
                <a:latin typeface="BhagirathiMJ" pitchFamily="2" charset="0"/>
                <a:cs typeface="BhagirathiMJ" pitchFamily="2" charset="0"/>
              </a:rPr>
              <a:t>cÖv_wgK</a:t>
            </a:r>
            <a:r>
              <a:rPr lang="en-US" sz="4000" dirty="0" smtClean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¯</a:t>
            </a:r>
            <a:r>
              <a:rPr lang="en-US" sz="4000" dirty="0" err="1">
                <a:latin typeface="BhagirathiMJ" pitchFamily="2" charset="0"/>
                <a:cs typeface="BhagirathiMJ" pitchFamily="2" charset="0"/>
              </a:rPr>
              <a:t>Í‡ii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4000" dirty="0" err="1">
                <a:latin typeface="BhagirathiMJ" pitchFamily="2" charset="0"/>
                <a:cs typeface="BhagirathiMJ" pitchFamily="2" charset="0"/>
              </a:rPr>
              <a:t>MwYZ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4000" dirty="0" err="1">
                <a:latin typeface="BhagirathiMJ" pitchFamily="2" charset="0"/>
                <a:cs typeface="BhagirathiMJ" pitchFamily="2" charset="0"/>
              </a:rPr>
              <a:t>wel‡qi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4000" dirty="0" err="1">
                <a:latin typeface="BhagirathiMJ" pitchFamily="2" charset="0"/>
                <a:cs typeface="BhagirathiMJ" pitchFamily="2" charset="0"/>
              </a:rPr>
              <a:t>wPwýZ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4000" dirty="0" err="1">
                <a:latin typeface="BhagirathiMJ" pitchFamily="2" charset="0"/>
                <a:cs typeface="BhagirathiMJ" pitchFamily="2" charset="0"/>
              </a:rPr>
              <a:t>mgm¨vg~jK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bn-IN" sz="4000" dirty="0" smtClean="0">
                <a:latin typeface="BhagirathiMJ" pitchFamily="2" charset="0"/>
                <a:cs typeface="BhagirathiMJ" pitchFamily="2" charset="0"/>
              </a:rPr>
              <a:t>        </a:t>
            </a:r>
            <a:r>
              <a:rPr lang="en-US" sz="4000" dirty="0" err="1" smtClean="0">
                <a:latin typeface="BhagirathiMJ" pitchFamily="2" charset="0"/>
                <a:cs typeface="BhagirathiMJ" pitchFamily="2" charset="0"/>
              </a:rPr>
              <a:t>welqe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¯‘ </a:t>
            </a:r>
            <a:r>
              <a:rPr lang="en-US" sz="4000" dirty="0" err="1" smtClean="0">
                <a:latin typeface="BhagirathiMJ" pitchFamily="2" charset="0"/>
                <a:cs typeface="BhagirathiMJ" pitchFamily="2" charset="0"/>
              </a:rPr>
              <a:t>m¤ú‡K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© </a:t>
            </a:r>
            <a:r>
              <a:rPr lang="en-US" sz="4000" dirty="0" err="1">
                <a:latin typeface="BhagirathiMJ" pitchFamily="2" charset="0"/>
                <a:cs typeface="BhagirathiMJ" pitchFamily="2" charset="0"/>
              </a:rPr>
              <a:t>aviYv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 ¯</a:t>
            </a:r>
            <a:r>
              <a:rPr lang="en-US" sz="4000" dirty="0" err="1">
                <a:latin typeface="BhagirathiMJ" pitchFamily="2" charset="0"/>
                <a:cs typeface="BhagirathiMJ" pitchFamily="2" charset="0"/>
              </a:rPr>
              <a:t>úóxKiY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|</a:t>
            </a:r>
          </a:p>
          <a:p>
            <a:r>
              <a:rPr lang="bn-IN" sz="4000" dirty="0" smtClean="0">
                <a:latin typeface="BhagirathiMJ" pitchFamily="2" charset="0"/>
                <a:cs typeface="BhagirathiMJ" pitchFamily="2" charset="0"/>
              </a:rPr>
              <a:t>    </a:t>
            </a:r>
            <a:r>
              <a:rPr lang="en-US" sz="4000" dirty="0" err="1" smtClean="0">
                <a:latin typeface="BhagirathiMJ" pitchFamily="2" charset="0"/>
                <a:cs typeface="BhagirathiMJ" pitchFamily="2" charset="0"/>
              </a:rPr>
              <a:t>MvwYwZK</a:t>
            </a:r>
            <a:r>
              <a:rPr lang="en-US" sz="4000" dirty="0" smtClean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4000" dirty="0" err="1">
                <a:latin typeface="BhagirathiMJ" pitchFamily="2" charset="0"/>
                <a:cs typeface="BhagirathiMJ" pitchFamily="2" charset="0"/>
              </a:rPr>
              <a:t>aviYv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4000" dirty="0" err="1">
                <a:latin typeface="BhagirathiMJ" pitchFamily="2" charset="0"/>
                <a:cs typeface="BhagirathiMJ" pitchFamily="2" charset="0"/>
              </a:rPr>
              <a:t>Dc¯’vc‡bi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4000" dirty="0" err="1">
                <a:latin typeface="BhagirathiMJ" pitchFamily="2" charset="0"/>
                <a:cs typeface="BhagirathiMJ" pitchFamily="2" charset="0"/>
              </a:rPr>
              <a:t>c×wZ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/ †</a:t>
            </a:r>
            <a:r>
              <a:rPr lang="en-US" sz="4000" dirty="0" err="1">
                <a:latin typeface="BhagirathiMJ" pitchFamily="2" charset="0"/>
                <a:cs typeface="BhagirathiMJ" pitchFamily="2" charset="0"/>
              </a:rPr>
              <a:t>KŠkj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4000" dirty="0" err="1">
                <a:latin typeface="BhagirathiMJ" pitchFamily="2" charset="0"/>
                <a:cs typeface="BhagirathiMJ" pitchFamily="2" charset="0"/>
              </a:rPr>
              <a:t>AewnZ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4000" dirty="0" err="1">
                <a:latin typeface="BhagirathiMJ" pitchFamily="2" charset="0"/>
                <a:cs typeface="BhagirathiMJ" pitchFamily="2" charset="0"/>
              </a:rPr>
              <a:t>n‡q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 †</a:t>
            </a:r>
            <a:r>
              <a:rPr lang="en-US" sz="4000" dirty="0" err="1">
                <a:latin typeface="BhagirathiMJ" pitchFamily="2" charset="0"/>
                <a:cs typeface="BhagirathiMJ" pitchFamily="2" charset="0"/>
              </a:rPr>
              <a:t>kªwYK‡ÿ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4000" dirty="0" err="1">
                <a:latin typeface="BhagirathiMJ" pitchFamily="2" charset="0"/>
                <a:cs typeface="BhagirathiMJ" pitchFamily="2" charset="0"/>
              </a:rPr>
              <a:t>cÖ‡qv‡Mi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 `</a:t>
            </a:r>
            <a:r>
              <a:rPr lang="en-US" sz="4000" dirty="0" err="1">
                <a:latin typeface="BhagirathiMJ" pitchFamily="2" charset="0"/>
                <a:cs typeface="BhagirathiMJ" pitchFamily="2" charset="0"/>
              </a:rPr>
              <a:t>ÿZv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4000" dirty="0" err="1">
                <a:latin typeface="BhagirathiMJ" pitchFamily="2" charset="0"/>
                <a:cs typeface="BhagirathiMJ" pitchFamily="2" charset="0"/>
              </a:rPr>
              <a:t>AR©b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|</a:t>
            </a:r>
          </a:p>
          <a:p>
            <a:r>
              <a:rPr lang="bn-IN" sz="4000" dirty="0" smtClean="0">
                <a:latin typeface="BhagirathiMJ" pitchFamily="2" charset="0"/>
                <a:cs typeface="BhagirathiMJ" pitchFamily="2" charset="0"/>
              </a:rPr>
              <a:t>    </a:t>
            </a:r>
            <a:r>
              <a:rPr lang="en-US" sz="4000" dirty="0" err="1" smtClean="0">
                <a:latin typeface="BhagirathiMJ" pitchFamily="2" charset="0"/>
                <a:cs typeface="BhagirathiMJ" pitchFamily="2" charset="0"/>
              </a:rPr>
              <a:t>wkÿv</a:t>
            </a:r>
            <a:r>
              <a:rPr lang="en-US" sz="4000" dirty="0" err="1">
                <a:latin typeface="BhagirathiMJ" pitchFamily="2" charset="0"/>
                <a:cs typeface="BhagirathiMJ" pitchFamily="2" charset="0"/>
              </a:rPr>
              <a:t>_©x‡`i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4000" dirty="0" err="1">
                <a:latin typeface="BhagirathiMJ" pitchFamily="2" charset="0"/>
                <a:cs typeface="BhagirathiMJ" pitchFamily="2" charset="0"/>
              </a:rPr>
              <a:t>wbKU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4000" dirty="0" err="1">
                <a:latin typeface="BhagirathiMJ" pitchFamily="2" charset="0"/>
                <a:cs typeface="BhagirathiMJ" pitchFamily="2" charset="0"/>
              </a:rPr>
              <a:t>MwYZ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4000" dirty="0" err="1">
                <a:latin typeface="BhagirathiMJ" pitchFamily="2" charset="0"/>
                <a:cs typeface="BhagirathiMJ" pitchFamily="2" charset="0"/>
              </a:rPr>
              <a:t>fxwZ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 `~</a:t>
            </a:r>
            <a:r>
              <a:rPr lang="en-US" sz="4000" dirty="0" err="1">
                <a:latin typeface="BhagirathiMJ" pitchFamily="2" charset="0"/>
                <a:cs typeface="BhagirathiMJ" pitchFamily="2" charset="0"/>
              </a:rPr>
              <a:t>i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4000" dirty="0" err="1">
                <a:latin typeface="BhagirathiMJ" pitchFamily="2" charset="0"/>
                <a:cs typeface="BhagirathiMJ" pitchFamily="2" charset="0"/>
              </a:rPr>
              <a:t>K‡i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4000" dirty="0" err="1">
                <a:latin typeface="BhagirathiMJ" pitchFamily="2" charset="0"/>
                <a:cs typeface="BhagirathiMJ" pitchFamily="2" charset="0"/>
              </a:rPr>
              <a:t>MwYZ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4000" dirty="0" err="1">
                <a:latin typeface="BhagirathiMJ" pitchFamily="2" charset="0"/>
                <a:cs typeface="BhagirathiMJ" pitchFamily="2" charset="0"/>
              </a:rPr>
              <a:t>welqK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4000" dirty="0" err="1">
                <a:latin typeface="BhagirathiMJ" pitchFamily="2" charset="0"/>
                <a:cs typeface="BhagirathiMJ" pitchFamily="2" charset="0"/>
              </a:rPr>
              <a:t>cvV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4000" dirty="0" err="1">
                <a:latin typeface="BhagirathiMJ" pitchFamily="2" charset="0"/>
                <a:cs typeface="BhagirathiMJ" pitchFamily="2" charset="0"/>
              </a:rPr>
              <a:t>AvKl©Yxq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 I </a:t>
            </a:r>
            <a:r>
              <a:rPr lang="en-US" sz="4000" dirty="0" err="1">
                <a:latin typeface="BhagirathiMJ" pitchFamily="2" charset="0"/>
                <a:cs typeface="BhagirathiMJ" pitchFamily="2" charset="0"/>
              </a:rPr>
              <a:t>Avb›``vqK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4000" dirty="0" err="1">
                <a:latin typeface="BhagirathiMJ" pitchFamily="2" charset="0"/>
                <a:cs typeface="BhagirathiMJ" pitchFamily="2" charset="0"/>
              </a:rPr>
              <a:t>K‡i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 †</a:t>
            </a:r>
            <a:r>
              <a:rPr lang="en-US" sz="4000" dirty="0" err="1">
                <a:latin typeface="BhagirathiMJ" pitchFamily="2" charset="0"/>
                <a:cs typeface="BhagirathiMJ" pitchFamily="2" charset="0"/>
              </a:rPr>
              <a:t>Zvjvi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 †</a:t>
            </a:r>
            <a:r>
              <a:rPr lang="en-US" sz="4000" dirty="0" err="1">
                <a:latin typeface="BhagirathiMJ" pitchFamily="2" charset="0"/>
                <a:cs typeface="BhagirathiMJ" pitchFamily="2" charset="0"/>
              </a:rPr>
              <a:t>KŠkj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4000" dirty="0" err="1">
                <a:latin typeface="BhagirathiMJ" pitchFamily="2" charset="0"/>
                <a:cs typeface="BhagirathiMJ" pitchFamily="2" charset="0"/>
              </a:rPr>
              <a:t>AvqZ¡KiY</a:t>
            </a:r>
            <a:r>
              <a:rPr lang="en-US" sz="4000" dirty="0">
                <a:latin typeface="BhagirathiMJ" pitchFamily="2" charset="0"/>
                <a:cs typeface="BhagirathiMJ" pitchFamily="2" charset="0"/>
              </a:rPr>
              <a:t>|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04800" y="17526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04800" y="22860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81000" y="47244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04800" y="35052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438400" y="307538"/>
            <a:ext cx="4467890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err="1">
                <a:latin typeface="BhagirathiMJ" pitchFamily="2" charset="0"/>
                <a:cs typeface="BhagirathiMJ" pitchFamily="2" charset="0"/>
              </a:rPr>
              <a:t>cÖwkÿ‡Yi</a:t>
            </a:r>
            <a:r>
              <a:rPr lang="en-US" sz="6000" b="1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6000" b="1" dirty="0" err="1">
                <a:latin typeface="BhagirathiMJ" pitchFamily="2" charset="0"/>
                <a:cs typeface="BhagirathiMJ" pitchFamily="2" charset="0"/>
              </a:rPr>
              <a:t>wbqgvewj</a:t>
            </a:r>
            <a:r>
              <a:rPr lang="en-US" sz="6000" b="1" dirty="0">
                <a:latin typeface="BhagirathiMJ" pitchFamily="2" charset="0"/>
                <a:cs typeface="BhagirathiMJ" pitchFamily="2" charset="0"/>
              </a:rPr>
              <a:t>:</a:t>
            </a:r>
            <a:endParaRPr lang="en-US" sz="6000" dirty="0">
              <a:latin typeface="BhagirathiMJ" pitchFamily="2" charset="0"/>
              <a:cs typeface="BhagirathiMJ" pitchFamily="2" charset="0"/>
            </a:endParaRP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1" y="1371601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লাইভ সেশনে অন্তত ৫ মিনিট পুর্বে যুক্ত হয়া।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অধিবেশন শেষ না হওয়া পর্যন্ত ডিস্কানেক্ট না হওয়া।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সময় মেনে চলা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একজন যখন কথা বলবে অন্য অংশগ্রহঙ্কারীগণ সাউন্ড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মিউট  করে রাখা  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একজনের কথার মধ্যখানে অন্যজন কথা না বলা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প্রশ্ন করতে হলে গুগল মিটে চ্যাট বক্সে লিখা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পর্যাপ্ত ইন্টারনেট ডাটা রাখা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সাথে হেডফোন রাখা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381000" y="16002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381000" y="21336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381000" y="26670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381000" y="32004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304800" y="48768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304800" y="42672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304800" y="54102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304800" y="60198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371600"/>
            <a:ext cx="7436651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অশালিন অঙ্গভঙ্গি না করা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অন্যর মতামতের গুরুত্ব দেওয়া 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আশেপাশে যেন শব্দ না হয় সেদিকে গুরুত্ব দেওয়া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উপযুক্ত পরিবেশে লাইভ সেশানে যুক্ত হওয়া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দায়িক্তশীল আচরণ করা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সুচিন্তিত মতামত প্রদান করা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মনোযোগী হওয়া প্রমিত উচ্চারনে কথা বলা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অনুশীলনে সক্রিয় অংশগ্রহন করা 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536138"/>
            <a:ext cx="4467890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err="1">
                <a:latin typeface="BhagirathiMJ" pitchFamily="2" charset="0"/>
                <a:cs typeface="BhagirathiMJ" pitchFamily="2" charset="0"/>
              </a:rPr>
              <a:t>cÖwkÿ‡Yi</a:t>
            </a:r>
            <a:r>
              <a:rPr lang="en-US" sz="6000" b="1" dirty="0"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6000" b="1" dirty="0" err="1">
                <a:latin typeface="BhagirathiMJ" pitchFamily="2" charset="0"/>
                <a:cs typeface="BhagirathiMJ" pitchFamily="2" charset="0"/>
              </a:rPr>
              <a:t>wbqgvewj</a:t>
            </a:r>
            <a:r>
              <a:rPr lang="en-US" sz="6000" b="1" dirty="0">
                <a:latin typeface="BhagirathiMJ" pitchFamily="2" charset="0"/>
                <a:cs typeface="BhagirathiMJ" pitchFamily="2" charset="0"/>
              </a:rPr>
              <a:t>:</a:t>
            </a:r>
            <a:endParaRPr lang="en-US" sz="6000" dirty="0">
              <a:latin typeface="BhagirathiMJ" pitchFamily="2" charset="0"/>
              <a:cs typeface="BhagirathiMJ" pitchFamily="2" charset="0"/>
            </a:endParaRPr>
          </a:p>
          <a:p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304800" y="15240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04800" y="20574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04800" y="26670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04800" y="32004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04800" y="37338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04800" y="42672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04800" y="48006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04800" y="54102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1371600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bn-BD" sz="9600" b="1" dirty="0" smtClean="0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rgbClr val="66FFFF"/>
                    </a:gs>
                    <a:gs pos="100000">
                      <a:srgbClr val="66FF33"/>
                    </a:gs>
                  </a:gsLst>
                  <a:lin ang="66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</a:t>
            </a:r>
            <a:r>
              <a:rPr lang="bn-IN" sz="9600" b="1" dirty="0" smtClean="0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rgbClr val="66FFFF"/>
                    </a:gs>
                    <a:gs pos="100000">
                      <a:srgbClr val="66FF33"/>
                    </a:gs>
                  </a:gsLst>
                  <a:lin ang="66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</a:t>
            </a:r>
            <a:r>
              <a:rPr lang="bn-BD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3276600"/>
            <a:ext cx="548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 smtClean="0">
                <a:gradFill>
                  <a:gsLst>
                    <a:gs pos="0">
                      <a:srgbClr val="66FFFF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78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b="1" dirty="0" smtClean="0">
                <a:gradFill>
                  <a:gsLst>
                    <a:gs pos="0">
                      <a:srgbClr val="66FF33">
                        <a:alpha val="91000"/>
                      </a:srgbClr>
                    </a:gs>
                    <a:gs pos="0">
                      <a:srgbClr val="66FF33">
                        <a:alpha val="91000"/>
                      </a:srgbClr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66FFFF"/>
                    </a:gs>
                  </a:gsLst>
                  <a:lin ang="10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9600" b="1" dirty="0">
              <a:gradFill>
                <a:gsLst>
                  <a:gs pos="0">
                    <a:srgbClr val="66FF33">
                      <a:alpha val="91000"/>
                    </a:srgbClr>
                  </a:gs>
                  <a:gs pos="0">
                    <a:srgbClr val="66FF33">
                      <a:alpha val="91000"/>
                    </a:srgbClr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66FFFF"/>
                  </a:gs>
                </a:gsLst>
                <a:lin ang="102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429000"/>
            <a:ext cx="4191000" cy="156966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bn-IN" sz="9600" dirty="0" smtClean="0">
                <a:solidFill>
                  <a:srgbClr val="17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17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207</TotalTime>
  <Words>309</Words>
  <Application>Microsoft Office PowerPoint</Application>
  <PresentationFormat>On-screen Show (4:3)</PresentationFormat>
  <Paragraphs>52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DPE</dc:creator>
  <cp:lastModifiedBy>DPE</cp:lastModifiedBy>
  <cp:revision>8</cp:revision>
  <dcterms:created xsi:type="dcterms:W3CDTF">2020-10-15T12:55:32Z</dcterms:created>
  <dcterms:modified xsi:type="dcterms:W3CDTF">2020-10-16T16:38:03Z</dcterms:modified>
</cp:coreProperties>
</file>