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notesMasterIdLst>
    <p:notesMasterId r:id="rId20"/>
  </p:notesMasterIdLst>
  <p:sldIdLst>
    <p:sldId id="256" r:id="rId2"/>
    <p:sldId id="258" r:id="rId3"/>
    <p:sldId id="269" r:id="rId4"/>
    <p:sldId id="275" r:id="rId5"/>
    <p:sldId id="265" r:id="rId6"/>
    <p:sldId id="264" r:id="rId7"/>
    <p:sldId id="272" r:id="rId8"/>
    <p:sldId id="260" r:id="rId9"/>
    <p:sldId id="274" r:id="rId10"/>
    <p:sldId id="286" r:id="rId11"/>
    <p:sldId id="288" r:id="rId12"/>
    <p:sldId id="289" r:id="rId13"/>
    <p:sldId id="262" r:id="rId14"/>
    <p:sldId id="290" r:id="rId15"/>
    <p:sldId id="291" r:id="rId16"/>
    <p:sldId id="292" r:id="rId17"/>
    <p:sldId id="293" r:id="rId18"/>
    <p:sldId id="294"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738" autoAdjust="0"/>
  </p:normalViewPr>
  <p:slideViewPr>
    <p:cSldViewPr>
      <p:cViewPr>
        <p:scale>
          <a:sx n="90" d="100"/>
          <a:sy n="90" d="100"/>
        </p:scale>
        <p:origin x="-816" y="-78"/>
      </p:cViewPr>
      <p:guideLst>
        <p:guide orient="horz" pos="2160"/>
        <p:guide pos="2880"/>
      </p:guideLst>
    </p:cSldViewPr>
  </p:slideViewPr>
  <p:notesTextViewPr>
    <p:cViewPr>
      <p:scale>
        <a:sx n="1" d="1"/>
        <a:sy n="1" d="1"/>
      </p:scale>
      <p:origin x="0" y="0"/>
    </p:cViewPr>
  </p:notesTextViewPr>
  <p:sorterViewPr>
    <p:cViewPr>
      <p:scale>
        <a:sx n="100" d="100"/>
        <a:sy n="100" d="100"/>
      </p:scale>
      <p:origin x="0" y="6605"/>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DAE4D7-D69B-4F32-A191-0852697639F6}" type="datetimeFigureOut">
              <a:rPr lang="en-US" smtClean="0"/>
              <a:t>10/24/2020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99FB03-E0EB-4CC1-A85E-5B34782B29D2}" type="slidenum">
              <a:rPr lang="en-US" smtClean="0"/>
              <a:t>‹#›</a:t>
            </a:fld>
            <a:endParaRPr lang="en-US"/>
          </a:p>
        </p:txBody>
      </p:sp>
    </p:spTree>
    <p:extLst>
      <p:ext uri="{BB962C8B-B14F-4D97-AF65-F5344CB8AC3E}">
        <p14:creationId xmlns:p14="http://schemas.microsoft.com/office/powerpoint/2010/main" val="1916575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5ED1D80-1AD3-4209-9762-E7C7C7D96D01}" type="datetimeFigureOut">
              <a:rPr lang="en-US" smtClean="0"/>
              <a:t>10/24/2020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9652FB-D132-4245-8E7B-01A1E2F2A829}" type="slidenum">
              <a:rPr lang="en-US" smtClean="0"/>
              <a:t>‹#›</a:t>
            </a:fld>
            <a:endParaRPr lang="en-US"/>
          </a:p>
        </p:txBody>
      </p:sp>
    </p:spTree>
    <p:extLst>
      <p:ext uri="{BB962C8B-B14F-4D97-AF65-F5344CB8AC3E}">
        <p14:creationId xmlns:p14="http://schemas.microsoft.com/office/powerpoint/2010/main" val="16387307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ED1D80-1AD3-4209-9762-E7C7C7D96D01}" type="datetimeFigureOut">
              <a:rPr lang="en-US" smtClean="0"/>
              <a:t>10/24/2020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9652FB-D132-4245-8E7B-01A1E2F2A829}" type="slidenum">
              <a:rPr lang="en-US" smtClean="0"/>
              <a:t>‹#›</a:t>
            </a:fld>
            <a:endParaRPr lang="en-US"/>
          </a:p>
        </p:txBody>
      </p:sp>
    </p:spTree>
    <p:extLst>
      <p:ext uri="{BB962C8B-B14F-4D97-AF65-F5344CB8AC3E}">
        <p14:creationId xmlns:p14="http://schemas.microsoft.com/office/powerpoint/2010/main" val="35823554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ED1D80-1AD3-4209-9762-E7C7C7D96D01}" type="datetimeFigureOut">
              <a:rPr lang="en-US" smtClean="0"/>
              <a:t>10/24/2020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9652FB-D132-4245-8E7B-01A1E2F2A829}" type="slidenum">
              <a:rPr lang="en-US" smtClean="0"/>
              <a:t>‹#›</a:t>
            </a:fld>
            <a:endParaRPr lang="en-US"/>
          </a:p>
        </p:txBody>
      </p:sp>
    </p:spTree>
    <p:extLst>
      <p:ext uri="{BB962C8B-B14F-4D97-AF65-F5344CB8AC3E}">
        <p14:creationId xmlns:p14="http://schemas.microsoft.com/office/powerpoint/2010/main" val="2179428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ED1D80-1AD3-4209-9762-E7C7C7D96D01}" type="datetimeFigureOut">
              <a:rPr lang="en-US" smtClean="0"/>
              <a:t>10/24/2020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9652FB-D132-4245-8E7B-01A1E2F2A829}" type="slidenum">
              <a:rPr lang="en-US" smtClean="0"/>
              <a:t>‹#›</a:t>
            </a:fld>
            <a:endParaRPr lang="en-US"/>
          </a:p>
        </p:txBody>
      </p:sp>
    </p:spTree>
    <p:extLst>
      <p:ext uri="{BB962C8B-B14F-4D97-AF65-F5344CB8AC3E}">
        <p14:creationId xmlns:p14="http://schemas.microsoft.com/office/powerpoint/2010/main" val="1102533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ED1D80-1AD3-4209-9762-E7C7C7D96D01}" type="datetimeFigureOut">
              <a:rPr lang="en-US" smtClean="0"/>
              <a:t>10/24/2020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9652FB-D132-4245-8E7B-01A1E2F2A829}" type="slidenum">
              <a:rPr lang="en-US" smtClean="0"/>
              <a:t>‹#›</a:t>
            </a:fld>
            <a:endParaRPr lang="en-US"/>
          </a:p>
        </p:txBody>
      </p:sp>
    </p:spTree>
    <p:extLst>
      <p:ext uri="{BB962C8B-B14F-4D97-AF65-F5344CB8AC3E}">
        <p14:creationId xmlns:p14="http://schemas.microsoft.com/office/powerpoint/2010/main" val="1629825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5ED1D80-1AD3-4209-9762-E7C7C7D96D01}" type="datetimeFigureOut">
              <a:rPr lang="en-US" smtClean="0"/>
              <a:t>10/24/2020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9652FB-D132-4245-8E7B-01A1E2F2A829}" type="slidenum">
              <a:rPr lang="en-US" smtClean="0"/>
              <a:t>‹#›</a:t>
            </a:fld>
            <a:endParaRPr lang="en-US"/>
          </a:p>
        </p:txBody>
      </p:sp>
    </p:spTree>
    <p:extLst>
      <p:ext uri="{BB962C8B-B14F-4D97-AF65-F5344CB8AC3E}">
        <p14:creationId xmlns:p14="http://schemas.microsoft.com/office/powerpoint/2010/main" val="3786714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5ED1D80-1AD3-4209-9762-E7C7C7D96D01}" type="datetimeFigureOut">
              <a:rPr lang="en-US" smtClean="0"/>
              <a:t>10/24/2020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9652FB-D132-4245-8E7B-01A1E2F2A829}" type="slidenum">
              <a:rPr lang="en-US" smtClean="0"/>
              <a:t>‹#›</a:t>
            </a:fld>
            <a:endParaRPr lang="en-US"/>
          </a:p>
        </p:txBody>
      </p:sp>
    </p:spTree>
    <p:extLst>
      <p:ext uri="{BB962C8B-B14F-4D97-AF65-F5344CB8AC3E}">
        <p14:creationId xmlns:p14="http://schemas.microsoft.com/office/powerpoint/2010/main" val="2907003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5ED1D80-1AD3-4209-9762-E7C7C7D96D01}" type="datetimeFigureOut">
              <a:rPr lang="en-US" smtClean="0"/>
              <a:t>10/24/2020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9652FB-D132-4245-8E7B-01A1E2F2A829}" type="slidenum">
              <a:rPr lang="en-US" smtClean="0"/>
              <a:t>‹#›</a:t>
            </a:fld>
            <a:endParaRPr lang="en-US"/>
          </a:p>
        </p:txBody>
      </p:sp>
    </p:spTree>
    <p:extLst>
      <p:ext uri="{BB962C8B-B14F-4D97-AF65-F5344CB8AC3E}">
        <p14:creationId xmlns:p14="http://schemas.microsoft.com/office/powerpoint/2010/main" val="1746134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ED1D80-1AD3-4209-9762-E7C7C7D96D01}" type="datetimeFigureOut">
              <a:rPr lang="en-US" smtClean="0"/>
              <a:t>10/24/2020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9652FB-D132-4245-8E7B-01A1E2F2A829}" type="slidenum">
              <a:rPr lang="en-US" smtClean="0"/>
              <a:t>‹#›</a:t>
            </a:fld>
            <a:endParaRPr lang="en-US"/>
          </a:p>
        </p:txBody>
      </p:sp>
    </p:spTree>
    <p:extLst>
      <p:ext uri="{BB962C8B-B14F-4D97-AF65-F5344CB8AC3E}">
        <p14:creationId xmlns:p14="http://schemas.microsoft.com/office/powerpoint/2010/main" val="132667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ED1D80-1AD3-4209-9762-E7C7C7D96D01}" type="datetimeFigureOut">
              <a:rPr lang="en-US" smtClean="0"/>
              <a:t>10/24/2020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9652FB-D132-4245-8E7B-01A1E2F2A829}" type="slidenum">
              <a:rPr lang="en-US" smtClean="0"/>
              <a:t>‹#›</a:t>
            </a:fld>
            <a:endParaRPr lang="en-US"/>
          </a:p>
        </p:txBody>
      </p:sp>
    </p:spTree>
    <p:extLst>
      <p:ext uri="{BB962C8B-B14F-4D97-AF65-F5344CB8AC3E}">
        <p14:creationId xmlns:p14="http://schemas.microsoft.com/office/powerpoint/2010/main" val="1169542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ED1D80-1AD3-4209-9762-E7C7C7D96D01}" type="datetimeFigureOut">
              <a:rPr lang="en-US" smtClean="0"/>
              <a:t>10/24/2020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9652FB-D132-4245-8E7B-01A1E2F2A829}" type="slidenum">
              <a:rPr lang="en-US" smtClean="0"/>
              <a:t>‹#›</a:t>
            </a:fld>
            <a:endParaRPr lang="en-US"/>
          </a:p>
        </p:txBody>
      </p:sp>
    </p:spTree>
    <p:extLst>
      <p:ext uri="{BB962C8B-B14F-4D97-AF65-F5344CB8AC3E}">
        <p14:creationId xmlns:p14="http://schemas.microsoft.com/office/powerpoint/2010/main" val="4063003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ED1D80-1AD3-4209-9762-E7C7C7D96D01}" type="datetimeFigureOut">
              <a:rPr lang="en-US" smtClean="0"/>
              <a:t>10/24/2020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9652FB-D132-4245-8E7B-01A1E2F2A829}" type="slidenum">
              <a:rPr lang="en-US" smtClean="0"/>
              <a:t>‹#›</a:t>
            </a:fld>
            <a:endParaRPr lang="en-US"/>
          </a:p>
        </p:txBody>
      </p:sp>
    </p:spTree>
    <p:extLst>
      <p:ext uri="{BB962C8B-B14F-4D97-AF65-F5344CB8AC3E}">
        <p14:creationId xmlns:p14="http://schemas.microsoft.com/office/powerpoint/2010/main" val="2046845248"/>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5.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905000" y="3810000"/>
            <a:ext cx="5257800" cy="830997"/>
          </a:xfrm>
          <a:prstGeom prst="rect">
            <a:avLst/>
          </a:prstGeom>
          <a:solidFill>
            <a:schemeClr val="accent6">
              <a:lumMod val="60000"/>
              <a:lumOff val="40000"/>
            </a:schemeClr>
          </a:solidFill>
          <a:ln w="28575">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4800" b="1"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পরিচিতি</a:t>
            </a:r>
            <a:r>
              <a:rPr lang="en-US" sz="4800" dirty="0" smtClean="0">
                <a:solidFill>
                  <a:schemeClr val="tx1"/>
                </a:solidFill>
                <a:latin typeface="NikoshBAN" pitchFamily="2" charset="0"/>
                <a:cs typeface="NikoshBAN" pitchFamily="2" charset="0"/>
              </a:rPr>
              <a:t> </a:t>
            </a:r>
            <a:endParaRPr lang="en-US" sz="4800" dirty="0">
              <a:solidFill>
                <a:schemeClr val="tx1"/>
              </a:solidFill>
              <a:latin typeface="NikoshBAN" pitchFamily="2" charset="0"/>
              <a:cs typeface="NikoshBAN" pitchFamily="2" charset="0"/>
            </a:endParaRPr>
          </a:p>
        </p:txBody>
      </p:sp>
      <p:sp>
        <p:nvSpPr>
          <p:cNvPr id="8" name="Oval 7"/>
          <p:cNvSpPr/>
          <p:nvPr/>
        </p:nvSpPr>
        <p:spPr>
          <a:xfrm>
            <a:off x="2369289" y="914400"/>
            <a:ext cx="3657600" cy="1905000"/>
          </a:xfrm>
          <a:prstGeom prst="ellipse">
            <a:avLst/>
          </a:prstGeom>
          <a:solidFill>
            <a:srgbClr val="00B05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800" b="1" dirty="0" smtClean="0">
                <a:latin typeface="NikoshBAN" pitchFamily="2" charset="0"/>
                <a:cs typeface="NikoshBAN" pitchFamily="2" charset="0"/>
              </a:rPr>
              <a:t>স্বাগতম</a:t>
            </a:r>
            <a:endParaRPr lang="en-US" sz="4800" b="1" dirty="0">
              <a:latin typeface="NikoshBAN" pitchFamily="2" charset="0"/>
              <a:cs typeface="NikoshBAN" pitchFamily="2" charset="0"/>
            </a:endParaRPr>
          </a:p>
        </p:txBody>
      </p:sp>
    </p:spTree>
    <p:extLst>
      <p:ext uri="{BB962C8B-B14F-4D97-AF65-F5344CB8AC3E}">
        <p14:creationId xmlns:p14="http://schemas.microsoft.com/office/powerpoint/2010/main" val="81975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5800" y="3157478"/>
            <a:ext cx="7924800" cy="2862322"/>
          </a:xfrm>
          <a:prstGeom prst="rect">
            <a:avLst/>
          </a:prstGeom>
          <a:solidFill>
            <a:schemeClr val="accent3">
              <a:lumMod val="75000"/>
            </a:schemeClr>
          </a:solidFill>
          <a:ln>
            <a:noFill/>
          </a:ln>
          <a:effectLst/>
          <a:scene3d>
            <a:camera prst="orthographicFront">
              <a:rot lat="0" lon="0" rev="0"/>
            </a:camera>
            <a:lightRig rig="glow" dir="t">
              <a:rot lat="0" lon="0" rev="14100000"/>
            </a:lightRig>
          </a:scene3d>
          <a:sp3d prstMaterial="softEdge">
            <a:bevelT w="127000" prst="artDeco"/>
          </a:sp3d>
        </p:spPr>
        <p:txBody>
          <a:bodyPr wrap="square">
            <a:spAutoFit/>
          </a:bodyPr>
          <a:lstStyle/>
          <a:p>
            <a:pPr algn="just"/>
            <a:r>
              <a:rPr lang="bn-BD" sz="3600" b="1" dirty="0" smtClean="0">
                <a:latin typeface="NikoshBAN" pitchFamily="2" charset="0"/>
                <a:cs typeface="NikoshBAN" pitchFamily="2" charset="0"/>
              </a:rPr>
              <a:t>(</a:t>
            </a:r>
            <a:r>
              <a:rPr lang="bn-BD" sz="3600" b="1" dirty="0">
                <a:latin typeface="NikoshBAN" pitchFamily="2" charset="0"/>
                <a:cs typeface="NikoshBAN" pitchFamily="2" charset="0"/>
              </a:rPr>
              <a:t>৩৮) আমি বললাম, তোমরা সবাই এখান থেকে নেমে পড়। অতঃপর যখন তোমাদের নিকট আমার পক্ষ থেকে পথ নির্দেশনা আসবে, তখন যারা আমার পথ নির্দেশনার অনুসরণ করবে, তাদের কোন ভয় থাকবে না এবং তারা চিন্তাগ্রস্তও হবে না।</a:t>
            </a:r>
            <a:endParaRPr lang="en-US" sz="3600" b="1" dirty="0"/>
          </a:p>
        </p:txBody>
      </p:sp>
      <p:sp>
        <p:nvSpPr>
          <p:cNvPr id="2" name="Rectangle 1"/>
          <p:cNvSpPr/>
          <p:nvPr/>
        </p:nvSpPr>
        <p:spPr>
          <a:xfrm>
            <a:off x="762000" y="304800"/>
            <a:ext cx="7772400" cy="2308324"/>
          </a:xfrm>
          <a:prstGeom prst="rect">
            <a:avLst/>
          </a:prstGeom>
          <a:solidFill>
            <a:schemeClr val="accent2">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ngle"/>
            <a:contourClr>
              <a:srgbClr val="FFFFFF"/>
            </a:contourClr>
          </a:sp3d>
        </p:spPr>
        <p:txBody>
          <a:bodyPr wrap="square">
            <a:spAutoFit/>
          </a:bodyPr>
          <a:lstStyle/>
          <a:p>
            <a:pPr algn="just"/>
            <a:r>
              <a:rPr lang="bn-BD" sz="3600" b="1" dirty="0">
                <a:latin typeface="NikoshBAN" pitchFamily="2" charset="0"/>
                <a:cs typeface="NikoshBAN" pitchFamily="2" charset="0"/>
              </a:rPr>
              <a:t>(৩৭) অবশেষে হযরত আদম (আ) তার প্রতিপালকের নিকট হতে কিছু শব্দ রপ্ত করলেন, অতঃপর আল্লাহ তা’য়ালা তাঁর প্রতি ক্ষমা পরবশ হলেন, নিশ্চয়ই তিনি অতিশয় ক্ষমাশীল এবং পরম দয়ালু।</a:t>
            </a:r>
            <a:endParaRPr lang="bn-IN" sz="3600" b="1" dirty="0">
              <a:latin typeface="NikoshBAN" pitchFamily="2" charset="0"/>
              <a:cs typeface="NikoshBAN" pitchFamily="2" charset="0"/>
            </a:endParaRPr>
          </a:p>
        </p:txBody>
      </p:sp>
    </p:spTree>
    <p:extLst>
      <p:ext uri="{BB962C8B-B14F-4D97-AF65-F5344CB8AC3E}">
        <p14:creationId xmlns:p14="http://schemas.microsoft.com/office/powerpoint/2010/main" val="3134187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4800" y="1108770"/>
            <a:ext cx="8534400" cy="3539430"/>
          </a:xfrm>
          <a:prstGeom prst="rect">
            <a:avLst/>
          </a:prstGeom>
          <a:solidFill>
            <a:schemeClr val="accent1">
              <a:lumMod val="40000"/>
              <a:lumOff val="60000"/>
            </a:schemeClr>
          </a:solidFill>
          <a:ln>
            <a:noFill/>
          </a:ln>
          <a:effectLst/>
          <a:scene3d>
            <a:camera prst="orthographicFront">
              <a:rot lat="0" lon="0" rev="0"/>
            </a:camera>
            <a:lightRig rig="glow" dir="t">
              <a:rot lat="0" lon="0" rev="14100000"/>
            </a:lightRig>
          </a:scene3d>
          <a:sp3d prstMaterial="softEdge">
            <a:bevelT w="127000" prst="artDeco"/>
          </a:sp3d>
        </p:spPr>
        <p:txBody>
          <a:bodyPr wrap="square" rtlCol="0">
            <a:spAutoFit/>
          </a:bodyPr>
          <a:lstStyle/>
          <a:p>
            <a:pPr algn="just"/>
            <a:r>
              <a:rPr lang="bn-IN" sz="2800" b="1" dirty="0" smtClean="0">
                <a:latin typeface="NikoshBAN" pitchFamily="2" charset="0"/>
                <a:cs typeface="NikoshBAN" pitchFamily="2" charset="0"/>
              </a:rPr>
              <a:t>৩০</a:t>
            </a:r>
            <a:r>
              <a:rPr lang="hi-IN" sz="2800" b="1" dirty="0" smtClean="0">
                <a:latin typeface="NikoshBAN" pitchFamily="2" charset="0"/>
                <a:cs typeface="NikoshBAN" pitchFamily="2" charset="0"/>
              </a:rPr>
              <a:t>। </a:t>
            </a:r>
            <a:r>
              <a:rPr lang="ar-SA" sz="2800" b="1" dirty="0" smtClean="0">
                <a:latin typeface="NikoshBAN" pitchFamily="2" charset="0"/>
                <a:cs typeface="Times New Roman" pitchFamily="18" charset="0"/>
              </a:rPr>
              <a:t>وَإِذْ</a:t>
            </a:r>
            <a:r>
              <a:rPr lang="bn-IN" sz="2800" b="1" dirty="0" smtClean="0">
                <a:latin typeface="NikoshBAN" pitchFamily="2" charset="0"/>
                <a:cs typeface="NikoshBAN" pitchFamily="2" charset="0"/>
              </a:rPr>
              <a:t> </a:t>
            </a:r>
            <a:r>
              <a:rPr lang="bn-IN" sz="2800" b="1" dirty="0">
                <a:latin typeface="NikoshBAN" pitchFamily="2" charset="0"/>
                <a:cs typeface="NikoshBAN" pitchFamily="2" charset="0"/>
              </a:rPr>
              <a:t>আর (স্মরণ </a:t>
            </a:r>
            <a:r>
              <a:rPr lang="bn-IN" sz="2800" b="1" dirty="0" smtClean="0">
                <a:latin typeface="NikoshBAN" pitchFamily="2" charset="0"/>
                <a:cs typeface="NikoshBAN" pitchFamily="2" charset="0"/>
              </a:rPr>
              <a:t>করুন)যখন, </a:t>
            </a:r>
            <a:r>
              <a:rPr lang="ar-SA" sz="2800" b="1" dirty="0">
                <a:latin typeface="NikoshBAN" pitchFamily="2" charset="0"/>
                <a:cs typeface="Times New Roman" pitchFamily="18" charset="0"/>
              </a:rPr>
              <a:t>قَالَ</a:t>
            </a:r>
            <a:r>
              <a:rPr lang="bn-IN" sz="2800" b="1" dirty="0">
                <a:latin typeface="NikoshBAN" pitchFamily="2" charset="0"/>
                <a:cs typeface="NikoshBAN" pitchFamily="2" charset="0"/>
              </a:rPr>
              <a:t>-তিনি বললেন, </a:t>
            </a:r>
            <a:r>
              <a:rPr lang="ar-SA" sz="2800" b="1" dirty="0">
                <a:latin typeface="NikoshBAN" pitchFamily="2" charset="0"/>
                <a:cs typeface="Times New Roman" pitchFamily="18" charset="0"/>
              </a:rPr>
              <a:t>رَبُّكَ</a:t>
            </a:r>
            <a:r>
              <a:rPr lang="bn-IN" sz="2800" b="1" dirty="0">
                <a:latin typeface="NikoshBAN" pitchFamily="2" charset="0"/>
                <a:cs typeface="NikoshBAN" pitchFamily="2" charset="0"/>
              </a:rPr>
              <a:t>-আপনার প্রতিপালক, </a:t>
            </a:r>
            <a:r>
              <a:rPr lang="ar-SA" sz="2800" b="1" dirty="0">
                <a:latin typeface="NikoshBAN" pitchFamily="2" charset="0"/>
                <a:cs typeface="Times New Roman" pitchFamily="18" charset="0"/>
              </a:rPr>
              <a:t>لِلْمَلاَئِكَةِ</a:t>
            </a:r>
            <a:r>
              <a:rPr lang="bn-IN" sz="2800" b="1" dirty="0">
                <a:latin typeface="NikoshBAN" pitchFamily="2" charset="0"/>
                <a:cs typeface="NikoshBAN" pitchFamily="2" charset="0"/>
              </a:rPr>
              <a:t>-ফেরেশতাদের উদ্দেশ্যে, </a:t>
            </a:r>
            <a:r>
              <a:rPr lang="ar-SA" sz="2800" b="1" dirty="0">
                <a:latin typeface="NikoshBAN" pitchFamily="2" charset="0"/>
                <a:cs typeface="Times New Roman" pitchFamily="18" charset="0"/>
              </a:rPr>
              <a:t>إِنِّي</a:t>
            </a:r>
            <a:r>
              <a:rPr lang="bn-IN" sz="2800" b="1" dirty="0">
                <a:latin typeface="NikoshBAN" pitchFamily="2" charset="0"/>
                <a:cs typeface="NikoshBAN" pitchFamily="2" charset="0"/>
              </a:rPr>
              <a:t>-নিশ্চয়ই আমি, </a:t>
            </a:r>
            <a:r>
              <a:rPr lang="ar-SA" sz="2800" b="1" dirty="0">
                <a:latin typeface="NikoshBAN" pitchFamily="2" charset="0"/>
                <a:cs typeface="Times New Roman" pitchFamily="18" charset="0"/>
              </a:rPr>
              <a:t>جَاعِلٌ</a:t>
            </a:r>
            <a:r>
              <a:rPr lang="bn-IN" sz="2800" b="1" dirty="0">
                <a:latin typeface="NikoshBAN" pitchFamily="2" charset="0"/>
                <a:cs typeface="NikoshBAN" pitchFamily="2" charset="0"/>
              </a:rPr>
              <a:t>-সৃষ্টি করব, </a:t>
            </a:r>
            <a:r>
              <a:rPr lang="ar-SA" sz="2800" b="1" dirty="0">
                <a:latin typeface="NikoshBAN" pitchFamily="2" charset="0"/>
                <a:cs typeface="Times New Roman" pitchFamily="18" charset="0"/>
              </a:rPr>
              <a:t>فِي الأَرْضِ</a:t>
            </a:r>
            <a:r>
              <a:rPr lang="bn-IN" sz="2800" b="1" dirty="0">
                <a:latin typeface="NikoshBAN" pitchFamily="2" charset="0"/>
                <a:cs typeface="NikoshBAN" pitchFamily="2" charset="0"/>
              </a:rPr>
              <a:t>- ভু-পৃষ্ঠে, </a:t>
            </a:r>
            <a:r>
              <a:rPr lang="ar-SA" sz="2800" b="1" dirty="0">
                <a:latin typeface="NikoshBAN" pitchFamily="2" charset="0"/>
                <a:cs typeface="Times New Roman" pitchFamily="18" charset="0"/>
              </a:rPr>
              <a:t>خَلِيفَةً</a:t>
            </a:r>
            <a:r>
              <a:rPr lang="bn-IN" sz="2800" b="1" dirty="0">
                <a:latin typeface="NikoshBAN" pitchFamily="2" charset="0"/>
                <a:cs typeface="NikoshBAN" pitchFamily="2" charset="0"/>
              </a:rPr>
              <a:t>-প্রতিনিধি, </a:t>
            </a:r>
            <a:r>
              <a:rPr lang="ar-SA" sz="2800" b="1" dirty="0">
                <a:latin typeface="NikoshBAN" pitchFamily="2" charset="0"/>
                <a:cs typeface="Times New Roman" pitchFamily="18" charset="0"/>
              </a:rPr>
              <a:t>قَالُواْ</a:t>
            </a:r>
            <a:r>
              <a:rPr lang="bn-IN" sz="2800" b="1" dirty="0">
                <a:latin typeface="NikoshBAN" pitchFamily="2" charset="0"/>
                <a:cs typeface="NikoshBAN" pitchFamily="2" charset="0"/>
              </a:rPr>
              <a:t>-তারা বলল, </a:t>
            </a:r>
            <a:r>
              <a:rPr lang="ar-SA" sz="2800" b="1" dirty="0">
                <a:latin typeface="NikoshBAN" pitchFamily="2" charset="0"/>
                <a:cs typeface="Times New Roman" pitchFamily="18" charset="0"/>
              </a:rPr>
              <a:t>أَتَجْعَلُ</a:t>
            </a:r>
            <a:r>
              <a:rPr lang="bn-IN" sz="2800" b="1" dirty="0">
                <a:latin typeface="NikoshBAN" pitchFamily="2" charset="0"/>
                <a:cs typeface="NikoshBAN" pitchFamily="2" charset="0"/>
              </a:rPr>
              <a:t>-আপনি কি সৃষ্টি করবেন, </a:t>
            </a:r>
            <a:r>
              <a:rPr lang="ar-SA" sz="2800" b="1" dirty="0">
                <a:latin typeface="NikoshBAN" pitchFamily="2" charset="0"/>
                <a:cs typeface="Times New Roman" pitchFamily="18" charset="0"/>
              </a:rPr>
              <a:t>فِيهَا</a:t>
            </a:r>
            <a:r>
              <a:rPr lang="bn-IN" sz="2800" b="1" dirty="0">
                <a:latin typeface="NikoshBAN" pitchFamily="2" charset="0"/>
                <a:cs typeface="NikoshBAN" pitchFamily="2" charset="0"/>
              </a:rPr>
              <a:t>-তথায়, </a:t>
            </a:r>
            <a:r>
              <a:rPr lang="ar-SA" sz="2800" b="1" dirty="0">
                <a:latin typeface="NikoshBAN" pitchFamily="2" charset="0"/>
                <a:cs typeface="Times New Roman" pitchFamily="18" charset="0"/>
              </a:rPr>
              <a:t>مَن</a:t>
            </a:r>
            <a:r>
              <a:rPr lang="bn-IN" sz="2800" b="1" dirty="0">
                <a:latin typeface="NikoshBAN" pitchFamily="2" charset="0"/>
                <a:cs typeface="NikoshBAN" pitchFamily="2" charset="0"/>
              </a:rPr>
              <a:t>-যে, </a:t>
            </a:r>
            <a:r>
              <a:rPr lang="ar-SA" sz="2800" b="1" dirty="0">
                <a:latin typeface="NikoshBAN" pitchFamily="2" charset="0"/>
                <a:cs typeface="Times New Roman" pitchFamily="18" charset="0"/>
              </a:rPr>
              <a:t>يُفْسِدُ</a:t>
            </a:r>
            <a:r>
              <a:rPr lang="bn-IN" sz="2800" b="1" dirty="0">
                <a:latin typeface="NikoshBAN" pitchFamily="2" charset="0"/>
                <a:cs typeface="NikoshBAN" pitchFamily="2" charset="0"/>
              </a:rPr>
              <a:t>-অশান্তি সৃষ্টি করবে, </a:t>
            </a:r>
            <a:r>
              <a:rPr lang="ar-SA" sz="2800" b="1" dirty="0">
                <a:latin typeface="NikoshBAN" pitchFamily="2" charset="0"/>
                <a:cs typeface="Times New Roman" pitchFamily="18" charset="0"/>
              </a:rPr>
              <a:t>فِيهَا</a:t>
            </a:r>
            <a:r>
              <a:rPr lang="bn-IN" sz="2800" b="1" dirty="0">
                <a:latin typeface="NikoshBAN" pitchFamily="2" charset="0"/>
                <a:cs typeface="NikoshBAN" pitchFamily="2" charset="0"/>
              </a:rPr>
              <a:t>-তথায়, </a:t>
            </a:r>
            <a:r>
              <a:rPr lang="ar-SA" sz="2800" b="1" dirty="0">
                <a:latin typeface="NikoshBAN" pitchFamily="2" charset="0"/>
                <a:cs typeface="Times New Roman" pitchFamily="18" charset="0"/>
              </a:rPr>
              <a:t>وَيَسْفِكُ</a:t>
            </a:r>
            <a:r>
              <a:rPr lang="bn-IN" sz="2800" b="1" dirty="0">
                <a:latin typeface="NikoshBAN" pitchFamily="2" charset="0"/>
                <a:cs typeface="NikoshBAN" pitchFamily="2" charset="0"/>
              </a:rPr>
              <a:t>-আর প্রবাহিত করবে, </a:t>
            </a:r>
            <a:r>
              <a:rPr lang="ar-SA" sz="2800" b="1" dirty="0">
                <a:latin typeface="NikoshBAN" pitchFamily="2" charset="0"/>
                <a:cs typeface="Times New Roman" pitchFamily="18" charset="0"/>
              </a:rPr>
              <a:t>الدِّمَاء</a:t>
            </a:r>
            <a:r>
              <a:rPr lang="bn-IN" sz="2800" b="1" dirty="0">
                <a:latin typeface="NikoshBAN" pitchFamily="2" charset="0"/>
                <a:cs typeface="NikoshBAN" pitchFamily="2" charset="0"/>
              </a:rPr>
              <a:t>-রক্ত, </a:t>
            </a:r>
            <a:r>
              <a:rPr lang="ar-SA" sz="2800" b="1" dirty="0">
                <a:latin typeface="NikoshBAN" pitchFamily="2" charset="0"/>
                <a:cs typeface="Times New Roman" pitchFamily="18" charset="0"/>
              </a:rPr>
              <a:t>وَنَحْنُ</a:t>
            </a:r>
            <a:r>
              <a:rPr lang="bn-IN" sz="2800" b="1" dirty="0">
                <a:latin typeface="NikoshBAN" pitchFamily="2" charset="0"/>
                <a:cs typeface="NikoshBAN" pitchFamily="2" charset="0"/>
              </a:rPr>
              <a:t>-অথচ আমরাই তো, </a:t>
            </a:r>
            <a:r>
              <a:rPr lang="ar-SA" sz="2800" b="1" dirty="0">
                <a:latin typeface="NikoshBAN" pitchFamily="2" charset="0"/>
                <a:cs typeface="Times New Roman" pitchFamily="18" charset="0"/>
              </a:rPr>
              <a:t>نُسَبِّحُ</a:t>
            </a:r>
            <a:r>
              <a:rPr lang="bn-IN" sz="2800" b="1" dirty="0">
                <a:latin typeface="NikoshBAN" pitchFamily="2" charset="0"/>
                <a:cs typeface="NikoshBAN" pitchFamily="2" charset="0"/>
              </a:rPr>
              <a:t>-আপনার তাসবীহ বর্ণনা করি, </a:t>
            </a:r>
            <a:r>
              <a:rPr lang="ar-SA" sz="2800" b="1" dirty="0">
                <a:latin typeface="NikoshBAN" pitchFamily="2" charset="0"/>
                <a:cs typeface="Times New Roman" pitchFamily="18" charset="0"/>
              </a:rPr>
              <a:t>بِحَمْدِكَ</a:t>
            </a:r>
            <a:r>
              <a:rPr lang="bn-IN" sz="2800" b="1" dirty="0">
                <a:latin typeface="NikoshBAN" pitchFamily="2" charset="0"/>
                <a:cs typeface="NikoshBAN" pitchFamily="2" charset="0"/>
              </a:rPr>
              <a:t>-আপনার প্রশংসায় সম্পৃক্ত থেকে, </a:t>
            </a:r>
            <a:r>
              <a:rPr lang="ar-SA" sz="2800" b="1" dirty="0">
                <a:latin typeface="NikoshBAN" pitchFamily="2" charset="0"/>
                <a:cs typeface="Times New Roman" pitchFamily="18" charset="0"/>
              </a:rPr>
              <a:t>وَنُقَدِّسُ لَكَ</a:t>
            </a:r>
            <a:r>
              <a:rPr lang="bn-IN" sz="2800" b="1" dirty="0">
                <a:latin typeface="NikoshBAN" pitchFamily="2" charset="0"/>
                <a:cs typeface="NikoshBAN" pitchFamily="2" charset="0"/>
              </a:rPr>
              <a:t>-আর আপনার মহত্ত্ব বর্ণনা করি, </a:t>
            </a:r>
            <a:r>
              <a:rPr lang="ar-SA" sz="2800" b="1" dirty="0">
                <a:latin typeface="NikoshBAN" pitchFamily="2" charset="0"/>
                <a:cs typeface="Times New Roman" pitchFamily="18" charset="0"/>
              </a:rPr>
              <a:t>قَالَ</a:t>
            </a:r>
            <a:r>
              <a:rPr lang="bn-IN" sz="2800" b="1" dirty="0">
                <a:latin typeface="NikoshBAN" pitchFamily="2" charset="0"/>
                <a:cs typeface="NikoshBAN" pitchFamily="2" charset="0"/>
              </a:rPr>
              <a:t>-তিনি বললেন, </a:t>
            </a:r>
            <a:r>
              <a:rPr lang="ar-SA" sz="2800" b="1" dirty="0">
                <a:latin typeface="NikoshBAN" pitchFamily="2" charset="0"/>
                <a:cs typeface="Times New Roman" pitchFamily="18" charset="0"/>
              </a:rPr>
              <a:t>إِنِّي أَعْلَمُ</a:t>
            </a:r>
            <a:r>
              <a:rPr lang="bn-IN" sz="2800" b="1" dirty="0">
                <a:latin typeface="NikoshBAN" pitchFamily="2" charset="0"/>
                <a:cs typeface="NikoshBAN" pitchFamily="2" charset="0"/>
              </a:rPr>
              <a:t>-নিশ্চয়ই আমি জানি, </a:t>
            </a:r>
            <a:r>
              <a:rPr lang="ar-SA" sz="2800" b="1" dirty="0">
                <a:latin typeface="NikoshBAN" pitchFamily="2" charset="0"/>
                <a:cs typeface="Times New Roman" pitchFamily="18" charset="0"/>
              </a:rPr>
              <a:t>مَا لاَ تَعْلَمُونَ</a:t>
            </a:r>
            <a:r>
              <a:rPr lang="bn-IN" sz="2800" b="1" dirty="0">
                <a:latin typeface="NikoshBAN" pitchFamily="2" charset="0"/>
                <a:cs typeface="NikoshBAN" pitchFamily="2" charset="0"/>
              </a:rPr>
              <a:t>-যা তোমরা জান </a:t>
            </a:r>
            <a:r>
              <a:rPr lang="bn-IN" sz="2800" b="1" dirty="0" smtClean="0">
                <a:latin typeface="NikoshBAN" pitchFamily="2" charset="0"/>
                <a:cs typeface="NikoshBAN" pitchFamily="2" charset="0"/>
              </a:rPr>
              <a:t>না।</a:t>
            </a:r>
            <a:endParaRPr lang="en-US" sz="2800" b="1" dirty="0">
              <a:latin typeface="NikoshBAN" pitchFamily="2" charset="0"/>
              <a:cs typeface="NikoshBAN" pitchFamily="2" charset="0"/>
            </a:endParaRPr>
          </a:p>
        </p:txBody>
      </p:sp>
      <p:sp>
        <p:nvSpPr>
          <p:cNvPr id="2" name="TextBox 1"/>
          <p:cNvSpPr txBox="1"/>
          <p:nvPr/>
        </p:nvSpPr>
        <p:spPr>
          <a:xfrm>
            <a:off x="2667000" y="228600"/>
            <a:ext cx="3124200" cy="707886"/>
          </a:xfrm>
          <a:prstGeom prst="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bn-BD" sz="4000" b="1" dirty="0">
                <a:solidFill>
                  <a:srgbClr val="7030A0"/>
                </a:solidFill>
                <a:latin typeface="NikoshBAN" pitchFamily="2" charset="0"/>
                <a:cs typeface="NikoshBAN" pitchFamily="2" charset="0"/>
              </a:rPr>
              <a:t>শাব্দিক অনুবা</a:t>
            </a:r>
            <a:r>
              <a:rPr lang="bn-IN" sz="4000" b="1" dirty="0">
                <a:solidFill>
                  <a:srgbClr val="7030A0"/>
                </a:solidFill>
                <a:latin typeface="NikoshBAN" pitchFamily="2" charset="0"/>
                <a:cs typeface="NikoshBAN" pitchFamily="2" charset="0"/>
              </a:rPr>
              <a:t>দঃ </a:t>
            </a:r>
            <a:endParaRPr lang="bn-IN" sz="4000" dirty="0">
              <a:latin typeface="NikoshBAN" pitchFamily="2" charset="0"/>
              <a:cs typeface="NikoshBAN" pitchFamily="2" charset="0"/>
            </a:endParaRPr>
          </a:p>
        </p:txBody>
      </p:sp>
      <p:sp>
        <p:nvSpPr>
          <p:cNvPr id="4" name="TextBox 3"/>
          <p:cNvSpPr txBox="1"/>
          <p:nvPr/>
        </p:nvSpPr>
        <p:spPr>
          <a:xfrm>
            <a:off x="336630" y="4754940"/>
            <a:ext cx="8534400" cy="1569660"/>
          </a:xfrm>
          <a:prstGeom prst="rect">
            <a:avLst/>
          </a:prstGeom>
          <a:solidFill>
            <a:schemeClr val="accent1">
              <a:lumMod val="40000"/>
              <a:lumOff val="60000"/>
            </a:schemeClr>
          </a:solidFill>
          <a:ln>
            <a:noFill/>
          </a:ln>
          <a:effectLst/>
          <a:scene3d>
            <a:camera prst="orthographicFront">
              <a:rot lat="0" lon="0" rev="0"/>
            </a:camera>
            <a:lightRig rig="glow" dir="t">
              <a:rot lat="0" lon="0" rev="14100000"/>
            </a:lightRig>
          </a:scene3d>
          <a:sp3d prstMaterial="softEdge">
            <a:bevelT w="127000" prst="artDeco"/>
          </a:sp3d>
        </p:spPr>
        <p:txBody>
          <a:bodyPr wrap="square" rtlCol="0">
            <a:spAutoFit/>
          </a:bodyPr>
          <a:lstStyle/>
          <a:p>
            <a:pPr algn="just"/>
            <a:r>
              <a:rPr lang="bn-IN" sz="2400" b="1" dirty="0" smtClean="0">
                <a:latin typeface="NikoshBAN" pitchFamily="2" charset="0"/>
                <a:cs typeface="NikoshBAN" pitchFamily="2" charset="0"/>
              </a:rPr>
              <a:t>৩১</a:t>
            </a:r>
            <a:r>
              <a:rPr lang="hi-IN" sz="2400" b="1" dirty="0">
                <a:latin typeface="NikoshBAN" pitchFamily="2" charset="0"/>
                <a:cs typeface="NikoshBAN" pitchFamily="2" charset="0"/>
              </a:rPr>
              <a:t>। </a:t>
            </a:r>
            <a:r>
              <a:rPr lang="ar-SA" sz="2400" b="1" dirty="0">
                <a:latin typeface="NikoshBAN" pitchFamily="2" charset="0"/>
                <a:cs typeface="Times New Roman" pitchFamily="18" charset="0"/>
              </a:rPr>
              <a:t>وَعَلَّمَ</a:t>
            </a:r>
            <a:r>
              <a:rPr lang="bn-IN" sz="2400" b="1" dirty="0">
                <a:latin typeface="NikoshBAN" pitchFamily="2" charset="0"/>
                <a:cs typeface="NikoshBAN" pitchFamily="2" charset="0"/>
              </a:rPr>
              <a:t>-আর আল্লাহ শিখিয়ে দিলেন, </a:t>
            </a:r>
            <a:r>
              <a:rPr lang="ar-SA" sz="2400" b="1" dirty="0">
                <a:latin typeface="NikoshBAN" pitchFamily="2" charset="0"/>
                <a:cs typeface="Times New Roman" pitchFamily="18" charset="0"/>
              </a:rPr>
              <a:t>آدَمَ</a:t>
            </a:r>
            <a:r>
              <a:rPr lang="bn-IN" sz="2400" b="1" dirty="0">
                <a:latin typeface="NikoshBAN" pitchFamily="2" charset="0"/>
                <a:cs typeface="NikoshBAN" pitchFamily="2" charset="0"/>
              </a:rPr>
              <a:t>-আদম(আঃ)কে, </a:t>
            </a:r>
            <a:r>
              <a:rPr lang="ar-SA" sz="2400" b="1" dirty="0">
                <a:latin typeface="NikoshBAN" pitchFamily="2" charset="0"/>
                <a:cs typeface="Times New Roman" pitchFamily="18" charset="0"/>
              </a:rPr>
              <a:t>الأَسْمَاء</a:t>
            </a:r>
            <a:r>
              <a:rPr lang="bn-IN" sz="2400" b="1" dirty="0">
                <a:latin typeface="NikoshBAN" pitchFamily="2" charset="0"/>
                <a:cs typeface="NikoshBAN" pitchFamily="2" charset="0"/>
              </a:rPr>
              <a:t>-নামসমুহ, </a:t>
            </a:r>
            <a:r>
              <a:rPr lang="ar-SA" sz="2400" b="1" dirty="0">
                <a:latin typeface="NikoshBAN" pitchFamily="2" charset="0"/>
                <a:cs typeface="Times New Roman" pitchFamily="18" charset="0"/>
              </a:rPr>
              <a:t>كُلَّهَا</a:t>
            </a:r>
            <a:r>
              <a:rPr lang="bn-IN" sz="2400" b="1" dirty="0">
                <a:latin typeface="NikoshBAN" pitchFamily="2" charset="0"/>
                <a:cs typeface="NikoshBAN" pitchFamily="2" charset="0"/>
              </a:rPr>
              <a:t>-সমস্ত, </a:t>
            </a:r>
            <a:r>
              <a:rPr lang="ar-SA" sz="2400" b="1" dirty="0">
                <a:latin typeface="NikoshBAN" pitchFamily="2" charset="0"/>
                <a:cs typeface="Times New Roman" pitchFamily="18" charset="0"/>
              </a:rPr>
              <a:t>ثُمَّ</a:t>
            </a:r>
            <a:r>
              <a:rPr lang="bn-IN" sz="2400" b="1" dirty="0">
                <a:latin typeface="NikoshBAN" pitchFamily="2" charset="0"/>
                <a:cs typeface="NikoshBAN" pitchFamily="2" charset="0"/>
              </a:rPr>
              <a:t>-অতঃপর, </a:t>
            </a:r>
            <a:r>
              <a:rPr lang="ar-SA" sz="2400" b="1" dirty="0">
                <a:latin typeface="NikoshBAN" pitchFamily="2" charset="0"/>
                <a:cs typeface="Times New Roman" pitchFamily="18" charset="0"/>
              </a:rPr>
              <a:t>عَرَضَهُمْ</a:t>
            </a:r>
            <a:r>
              <a:rPr lang="bn-IN" sz="2400" b="1" dirty="0">
                <a:latin typeface="NikoshBAN" pitchFamily="2" charset="0"/>
                <a:cs typeface="NikoshBAN" pitchFamily="2" charset="0"/>
              </a:rPr>
              <a:t>-সমুদয় উপস্থাপন করলেন, </a:t>
            </a:r>
            <a:r>
              <a:rPr lang="ar-SA" sz="2400" b="1" dirty="0">
                <a:latin typeface="NikoshBAN" pitchFamily="2" charset="0"/>
                <a:cs typeface="Times New Roman" pitchFamily="18" charset="0"/>
              </a:rPr>
              <a:t>عَلَى الْمَلاَئِكَةِ</a:t>
            </a:r>
            <a:r>
              <a:rPr lang="bn-IN" sz="2400" b="1" dirty="0">
                <a:latin typeface="NikoshBAN" pitchFamily="2" charset="0"/>
                <a:cs typeface="NikoshBAN" pitchFamily="2" charset="0"/>
              </a:rPr>
              <a:t>-ফেরেশতাদের সম্মুখে, </a:t>
            </a:r>
            <a:r>
              <a:rPr lang="ar-SA" sz="2400" b="1" dirty="0">
                <a:latin typeface="NikoshBAN" pitchFamily="2" charset="0"/>
                <a:cs typeface="Times New Roman" pitchFamily="18" charset="0"/>
              </a:rPr>
              <a:t>فَقَالَ</a:t>
            </a:r>
            <a:r>
              <a:rPr lang="bn-IN" sz="2400" b="1" dirty="0">
                <a:latin typeface="NikoshBAN" pitchFamily="2" charset="0"/>
                <a:cs typeface="NikoshBAN" pitchFamily="2" charset="0"/>
              </a:rPr>
              <a:t>-অতঃপর তিনি বললেন, </a:t>
            </a:r>
            <a:r>
              <a:rPr lang="ar-SA" sz="2400" b="1" dirty="0">
                <a:latin typeface="NikoshBAN" pitchFamily="2" charset="0"/>
                <a:cs typeface="Times New Roman" pitchFamily="18" charset="0"/>
              </a:rPr>
              <a:t>أَنبِئُونِي</a:t>
            </a:r>
            <a:r>
              <a:rPr lang="bn-IN" sz="2400" b="1" dirty="0">
                <a:latin typeface="NikoshBAN" pitchFamily="2" charset="0"/>
                <a:cs typeface="NikoshBAN" pitchFamily="2" charset="0"/>
              </a:rPr>
              <a:t>-তোমরা আমাকে বলে দাও, </a:t>
            </a:r>
            <a:r>
              <a:rPr lang="ar-SA" sz="2400" b="1" dirty="0">
                <a:latin typeface="NikoshBAN" pitchFamily="2" charset="0"/>
                <a:cs typeface="Times New Roman" pitchFamily="18" charset="0"/>
              </a:rPr>
              <a:t>بِأَسْمَاء</a:t>
            </a:r>
            <a:r>
              <a:rPr lang="bn-IN" sz="2400" b="1" dirty="0">
                <a:latin typeface="NikoshBAN" pitchFamily="2" charset="0"/>
                <a:cs typeface="NikoshBAN" pitchFamily="2" charset="0"/>
              </a:rPr>
              <a:t>-নামসমুহ, </a:t>
            </a:r>
            <a:r>
              <a:rPr lang="ar-SA" sz="2400" b="1" dirty="0">
                <a:latin typeface="NikoshBAN" pitchFamily="2" charset="0"/>
                <a:cs typeface="Times New Roman" pitchFamily="18" charset="0"/>
              </a:rPr>
              <a:t>هَـؤُلاء</a:t>
            </a:r>
            <a:r>
              <a:rPr lang="bn-IN" sz="2400" b="1" dirty="0">
                <a:latin typeface="NikoshBAN" pitchFamily="2" charset="0"/>
                <a:cs typeface="NikoshBAN" pitchFamily="2" charset="0"/>
              </a:rPr>
              <a:t>-এসবের, </a:t>
            </a:r>
            <a:r>
              <a:rPr lang="ar-SA" sz="2400" b="1" dirty="0">
                <a:latin typeface="NikoshBAN" pitchFamily="2" charset="0"/>
                <a:cs typeface="Times New Roman" pitchFamily="18" charset="0"/>
              </a:rPr>
              <a:t>إِن كُنتُمْ</a:t>
            </a:r>
            <a:r>
              <a:rPr lang="bn-IN" sz="2400" b="1" dirty="0">
                <a:latin typeface="NikoshBAN" pitchFamily="2" charset="0"/>
                <a:cs typeface="NikoshBAN" pitchFamily="2" charset="0"/>
              </a:rPr>
              <a:t>-যদি তোমরা হও, </a:t>
            </a:r>
            <a:r>
              <a:rPr lang="ar-SA" sz="2400" b="1" dirty="0">
                <a:latin typeface="NikoshBAN" pitchFamily="2" charset="0"/>
                <a:cs typeface="Times New Roman" pitchFamily="18" charset="0"/>
              </a:rPr>
              <a:t>صَادِقِينَ</a:t>
            </a:r>
            <a:r>
              <a:rPr lang="bn-IN" sz="2400" b="1" dirty="0" smtClean="0">
                <a:latin typeface="NikoshBAN" pitchFamily="2" charset="0"/>
                <a:cs typeface="NikoshBAN" pitchFamily="2" charset="0"/>
              </a:rPr>
              <a:t>-সত্যবাদী। </a:t>
            </a:r>
            <a:endParaRPr lang="en-US" sz="2400" b="1" dirty="0">
              <a:latin typeface="NikoshBAN" pitchFamily="2" charset="0"/>
              <a:cs typeface="NikoshBAN" pitchFamily="2" charset="0"/>
            </a:endParaRPr>
          </a:p>
        </p:txBody>
      </p:sp>
    </p:spTree>
    <p:extLst>
      <p:ext uri="{BB962C8B-B14F-4D97-AF65-F5344CB8AC3E}">
        <p14:creationId xmlns:p14="http://schemas.microsoft.com/office/powerpoint/2010/main" val="2628856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6630" y="228600"/>
            <a:ext cx="8534400" cy="2308324"/>
          </a:xfrm>
          <a:prstGeom prst="rect">
            <a:avLst/>
          </a:prstGeom>
          <a:solidFill>
            <a:schemeClr val="accent1">
              <a:lumMod val="40000"/>
              <a:lumOff val="60000"/>
            </a:schemeClr>
          </a:solidFill>
          <a:ln>
            <a:noFill/>
          </a:ln>
          <a:effectLst/>
          <a:scene3d>
            <a:camera prst="orthographicFront">
              <a:rot lat="0" lon="0" rev="0"/>
            </a:camera>
            <a:lightRig rig="glow" dir="t">
              <a:rot lat="0" lon="0" rev="14100000"/>
            </a:lightRig>
          </a:scene3d>
          <a:sp3d prstMaterial="softEdge">
            <a:bevelT w="127000" prst="artDeco"/>
          </a:sp3d>
        </p:spPr>
        <p:txBody>
          <a:bodyPr wrap="square" rtlCol="0">
            <a:spAutoFit/>
          </a:bodyPr>
          <a:lstStyle/>
          <a:p>
            <a:pPr algn="just"/>
            <a:r>
              <a:rPr lang="bn-IN" sz="3600" b="1" dirty="0" smtClean="0">
                <a:latin typeface="NikoshBAN" pitchFamily="2" charset="0"/>
                <a:cs typeface="NikoshBAN" pitchFamily="2" charset="0"/>
              </a:rPr>
              <a:t>৩২</a:t>
            </a:r>
            <a:r>
              <a:rPr lang="bn-IN" sz="3600" b="1" dirty="0">
                <a:latin typeface="NikoshBAN" pitchFamily="2" charset="0"/>
                <a:cs typeface="NikoshBAN" pitchFamily="2" charset="0"/>
              </a:rPr>
              <a:t>। </a:t>
            </a:r>
            <a:r>
              <a:rPr lang="ar-SA" sz="3600" b="1" dirty="0">
                <a:latin typeface="NikoshBAN" pitchFamily="2" charset="0"/>
                <a:cs typeface="Times New Roman" pitchFamily="18" charset="0"/>
              </a:rPr>
              <a:t>قَالُواْ</a:t>
            </a:r>
            <a:r>
              <a:rPr lang="bn-IN" sz="3600" b="1" dirty="0">
                <a:latin typeface="NikoshBAN" pitchFamily="2" charset="0"/>
                <a:cs typeface="NikoshBAN" pitchFamily="2" charset="0"/>
              </a:rPr>
              <a:t>-তারা বলল, </a:t>
            </a:r>
            <a:r>
              <a:rPr lang="ar-SA" sz="3600" b="1" dirty="0">
                <a:latin typeface="NikoshBAN" pitchFamily="2" charset="0"/>
                <a:cs typeface="Times New Roman" pitchFamily="18" charset="0"/>
              </a:rPr>
              <a:t>سُبْحَانَكَ</a:t>
            </a:r>
            <a:r>
              <a:rPr lang="bn-IN" sz="3600" b="1" dirty="0">
                <a:latin typeface="NikoshBAN" pitchFamily="2" charset="0"/>
                <a:cs typeface="NikoshBAN" pitchFamily="2" charset="0"/>
              </a:rPr>
              <a:t>-আপনি পবিত্র, </a:t>
            </a:r>
            <a:r>
              <a:rPr lang="ar-SA" sz="3600" b="1" dirty="0">
                <a:latin typeface="NikoshBAN" pitchFamily="2" charset="0"/>
                <a:cs typeface="Times New Roman" pitchFamily="18" charset="0"/>
              </a:rPr>
              <a:t>لاَ عِلْمَ</a:t>
            </a:r>
            <a:r>
              <a:rPr lang="bn-IN" sz="3600" b="1" dirty="0">
                <a:latin typeface="NikoshBAN" pitchFamily="2" charset="0"/>
                <a:cs typeface="NikoshBAN" pitchFamily="2" charset="0"/>
              </a:rPr>
              <a:t>-নেই কোন জ্ঞান, </a:t>
            </a:r>
            <a:r>
              <a:rPr lang="ar-SA" sz="3600" b="1" dirty="0">
                <a:latin typeface="NikoshBAN" pitchFamily="2" charset="0"/>
                <a:cs typeface="Times New Roman" pitchFamily="18" charset="0"/>
              </a:rPr>
              <a:t>لَنَا</a:t>
            </a:r>
            <a:r>
              <a:rPr lang="bn-IN" sz="3600" b="1" dirty="0">
                <a:latin typeface="NikoshBAN" pitchFamily="2" charset="0"/>
                <a:cs typeface="NikoshBAN" pitchFamily="2" charset="0"/>
              </a:rPr>
              <a:t>-আমাদের, </a:t>
            </a:r>
            <a:r>
              <a:rPr lang="ar-SA" sz="3600" b="1" dirty="0">
                <a:latin typeface="NikoshBAN" pitchFamily="2" charset="0"/>
                <a:cs typeface="Times New Roman" pitchFamily="18" charset="0"/>
              </a:rPr>
              <a:t>إِلاَّ</a:t>
            </a:r>
            <a:r>
              <a:rPr lang="bn-IN" sz="3600" b="1" dirty="0">
                <a:latin typeface="NikoshBAN" pitchFamily="2" charset="0"/>
                <a:cs typeface="NikoshBAN" pitchFamily="2" charset="0"/>
              </a:rPr>
              <a:t>-তবে, </a:t>
            </a:r>
            <a:r>
              <a:rPr lang="ar-SA" sz="3600" b="1" dirty="0">
                <a:latin typeface="NikoshBAN" pitchFamily="2" charset="0"/>
                <a:cs typeface="Times New Roman" pitchFamily="18" charset="0"/>
              </a:rPr>
              <a:t>مَا عَلَّمْتَنَا</a:t>
            </a:r>
            <a:r>
              <a:rPr lang="bn-IN" sz="3600" b="1" dirty="0">
                <a:latin typeface="NikoshBAN" pitchFamily="2" charset="0"/>
                <a:cs typeface="NikoshBAN" pitchFamily="2" charset="0"/>
              </a:rPr>
              <a:t>-যা আপনি আমাদেরকে শিখিয়েছেন, </a:t>
            </a:r>
            <a:r>
              <a:rPr lang="ar-SA" sz="3600" b="1" dirty="0">
                <a:latin typeface="NikoshBAN" pitchFamily="2" charset="0"/>
                <a:cs typeface="Times New Roman" pitchFamily="18" charset="0"/>
              </a:rPr>
              <a:t>إِنَّكَ أَنتَ</a:t>
            </a:r>
            <a:r>
              <a:rPr lang="bn-IN" sz="3600" b="1" dirty="0">
                <a:latin typeface="NikoshBAN" pitchFamily="2" charset="0"/>
                <a:cs typeface="NikoshBAN" pitchFamily="2" charset="0"/>
              </a:rPr>
              <a:t>-নিশ্চয়ই আপনি, </a:t>
            </a:r>
            <a:r>
              <a:rPr lang="ar-SA" sz="3600" b="1" dirty="0">
                <a:latin typeface="NikoshBAN" pitchFamily="2" charset="0"/>
                <a:cs typeface="Times New Roman" pitchFamily="18" charset="0"/>
              </a:rPr>
              <a:t>الْعَلِيمُ</a:t>
            </a:r>
            <a:r>
              <a:rPr lang="bn-IN" sz="3600" b="1" dirty="0">
                <a:latin typeface="NikoshBAN" pitchFamily="2" charset="0"/>
                <a:cs typeface="NikoshBAN" pitchFamily="2" charset="0"/>
              </a:rPr>
              <a:t>-মহাজ্ঞানী, </a:t>
            </a:r>
            <a:r>
              <a:rPr lang="ar-SA" sz="3600" b="1" dirty="0">
                <a:latin typeface="NikoshBAN" pitchFamily="2" charset="0"/>
                <a:cs typeface="Times New Roman" pitchFamily="18" charset="0"/>
              </a:rPr>
              <a:t>الْحَكِيمُ</a:t>
            </a:r>
            <a:r>
              <a:rPr lang="bn-IN" sz="3600" b="1" dirty="0">
                <a:latin typeface="NikoshBAN" pitchFamily="2" charset="0"/>
                <a:cs typeface="NikoshBAN" pitchFamily="2" charset="0"/>
              </a:rPr>
              <a:t>-মহা প্রজ্ঞার </a:t>
            </a:r>
            <a:r>
              <a:rPr lang="bn-IN" sz="3600" b="1" dirty="0" smtClean="0">
                <a:latin typeface="NikoshBAN" pitchFamily="2" charset="0"/>
                <a:cs typeface="NikoshBAN" pitchFamily="2" charset="0"/>
              </a:rPr>
              <a:t>অধিকারী।</a:t>
            </a:r>
            <a:endParaRPr lang="en-US" sz="3600" b="1" dirty="0">
              <a:latin typeface="NikoshBAN" pitchFamily="2" charset="0"/>
              <a:cs typeface="NikoshBAN" pitchFamily="2" charset="0"/>
            </a:endParaRPr>
          </a:p>
        </p:txBody>
      </p:sp>
      <p:sp>
        <p:nvSpPr>
          <p:cNvPr id="5" name="TextBox 4"/>
          <p:cNvSpPr txBox="1"/>
          <p:nvPr/>
        </p:nvSpPr>
        <p:spPr>
          <a:xfrm>
            <a:off x="381000" y="2667000"/>
            <a:ext cx="8534400" cy="4031873"/>
          </a:xfrm>
          <a:prstGeom prst="rect">
            <a:avLst/>
          </a:prstGeom>
          <a:solidFill>
            <a:schemeClr val="accent1">
              <a:lumMod val="40000"/>
              <a:lumOff val="60000"/>
            </a:schemeClr>
          </a:solidFill>
          <a:ln>
            <a:noFill/>
          </a:ln>
          <a:effectLst/>
          <a:scene3d>
            <a:camera prst="orthographicFront">
              <a:rot lat="0" lon="0" rev="0"/>
            </a:camera>
            <a:lightRig rig="glow" dir="t">
              <a:rot lat="0" lon="0" rev="14100000"/>
            </a:lightRig>
          </a:scene3d>
          <a:sp3d prstMaterial="softEdge">
            <a:bevelT w="127000" prst="artDeco"/>
          </a:sp3d>
        </p:spPr>
        <p:txBody>
          <a:bodyPr wrap="square" rtlCol="0">
            <a:spAutoFit/>
          </a:bodyPr>
          <a:lstStyle/>
          <a:p>
            <a:pPr algn="just"/>
            <a:r>
              <a:rPr lang="bn-IN" sz="3200" b="1" dirty="0" smtClean="0">
                <a:latin typeface="NikoshBAN" pitchFamily="2" charset="0"/>
                <a:cs typeface="NikoshBAN" pitchFamily="2" charset="0"/>
              </a:rPr>
              <a:t>৩৩</a:t>
            </a:r>
            <a:r>
              <a:rPr lang="bn-IN" sz="3200" b="1" dirty="0">
                <a:latin typeface="NikoshBAN" pitchFamily="2" charset="0"/>
                <a:cs typeface="NikoshBAN" pitchFamily="2" charset="0"/>
              </a:rPr>
              <a:t>। </a:t>
            </a:r>
            <a:r>
              <a:rPr lang="ar-SA" sz="3200" b="1" dirty="0">
                <a:latin typeface="NikoshBAN" pitchFamily="2" charset="0"/>
                <a:cs typeface="Times New Roman" pitchFamily="18" charset="0"/>
              </a:rPr>
              <a:t>قَالَ</a:t>
            </a:r>
            <a:r>
              <a:rPr lang="bn-IN" sz="3200" b="1" dirty="0">
                <a:latin typeface="NikoshBAN" pitchFamily="2" charset="0"/>
                <a:cs typeface="NikoshBAN" pitchFamily="2" charset="0"/>
              </a:rPr>
              <a:t>-তিনি বললেন, </a:t>
            </a:r>
            <a:r>
              <a:rPr lang="ar-SA" sz="3200" b="1" dirty="0">
                <a:latin typeface="NikoshBAN" pitchFamily="2" charset="0"/>
                <a:cs typeface="Times New Roman" pitchFamily="18" charset="0"/>
              </a:rPr>
              <a:t>يَا آدَمُ</a:t>
            </a:r>
            <a:r>
              <a:rPr lang="bn-IN" sz="3200" b="1" dirty="0">
                <a:latin typeface="NikoshBAN" pitchFamily="2" charset="0"/>
                <a:cs typeface="NikoshBAN" pitchFamily="2" charset="0"/>
              </a:rPr>
              <a:t>-হে আদম, </a:t>
            </a:r>
            <a:r>
              <a:rPr lang="ar-SA" sz="3200" b="1" dirty="0">
                <a:latin typeface="NikoshBAN" pitchFamily="2" charset="0"/>
                <a:cs typeface="Times New Roman" pitchFamily="18" charset="0"/>
              </a:rPr>
              <a:t>أَنبِئْهُم</a:t>
            </a:r>
            <a:r>
              <a:rPr lang="bn-IN" sz="3200" b="1" dirty="0">
                <a:latin typeface="NikoshBAN" pitchFamily="2" charset="0"/>
                <a:cs typeface="NikoshBAN" pitchFamily="2" charset="0"/>
              </a:rPr>
              <a:t>-তুমি তাদের অবহিত করে দাও, </a:t>
            </a:r>
            <a:r>
              <a:rPr lang="ar-SA" sz="3200" b="1" dirty="0">
                <a:latin typeface="NikoshBAN" pitchFamily="2" charset="0"/>
                <a:cs typeface="Times New Roman" pitchFamily="18" charset="0"/>
              </a:rPr>
              <a:t>بِأَسْمَآئِهِمْ</a:t>
            </a:r>
            <a:r>
              <a:rPr lang="bn-IN" sz="3200" b="1" dirty="0">
                <a:latin typeface="NikoshBAN" pitchFamily="2" charset="0"/>
                <a:cs typeface="NikoshBAN" pitchFamily="2" charset="0"/>
              </a:rPr>
              <a:t>-উহাদের নামসমুহ, </a:t>
            </a:r>
            <a:r>
              <a:rPr lang="ar-SA" sz="3200" b="1" dirty="0">
                <a:latin typeface="NikoshBAN" pitchFamily="2" charset="0"/>
                <a:cs typeface="Times New Roman" pitchFamily="18" charset="0"/>
              </a:rPr>
              <a:t>فَلَمَّا</a:t>
            </a:r>
            <a:r>
              <a:rPr lang="bn-IN" sz="3200" b="1" dirty="0">
                <a:latin typeface="NikoshBAN" pitchFamily="2" charset="0"/>
                <a:cs typeface="NikoshBAN" pitchFamily="2" charset="0"/>
              </a:rPr>
              <a:t>-অতঃপর যখন, </a:t>
            </a:r>
            <a:r>
              <a:rPr lang="ar-SA" sz="3200" b="1" dirty="0">
                <a:latin typeface="NikoshBAN" pitchFamily="2" charset="0"/>
                <a:cs typeface="Times New Roman" pitchFamily="18" charset="0"/>
              </a:rPr>
              <a:t>أَنبَأَهُمْ</a:t>
            </a:r>
            <a:r>
              <a:rPr lang="bn-IN" sz="3200" b="1" dirty="0">
                <a:latin typeface="NikoshBAN" pitchFamily="2" charset="0"/>
                <a:cs typeface="NikoshBAN" pitchFamily="2" charset="0"/>
              </a:rPr>
              <a:t>-তিনি তাদেরকে অবহিত করলেন, </a:t>
            </a:r>
            <a:r>
              <a:rPr lang="ar-SA" sz="3200" b="1" dirty="0">
                <a:latin typeface="NikoshBAN" pitchFamily="2" charset="0"/>
                <a:cs typeface="Times New Roman" pitchFamily="18" charset="0"/>
              </a:rPr>
              <a:t>بِأَسْمَآئِهِمْ</a:t>
            </a:r>
            <a:r>
              <a:rPr lang="bn-IN" sz="3200" b="1" dirty="0">
                <a:latin typeface="NikoshBAN" pitchFamily="2" charset="0"/>
                <a:cs typeface="NikoshBAN" pitchFamily="2" charset="0"/>
              </a:rPr>
              <a:t>-উহাদের নামসমুহ, </a:t>
            </a:r>
            <a:r>
              <a:rPr lang="ar-SA" sz="3200" b="1" dirty="0">
                <a:latin typeface="NikoshBAN" pitchFamily="2" charset="0"/>
                <a:cs typeface="Times New Roman" pitchFamily="18" charset="0"/>
              </a:rPr>
              <a:t>قَالَ</a:t>
            </a:r>
            <a:r>
              <a:rPr lang="bn-IN" sz="3200" b="1" dirty="0">
                <a:latin typeface="NikoshBAN" pitchFamily="2" charset="0"/>
                <a:cs typeface="NikoshBAN" pitchFamily="2" charset="0"/>
              </a:rPr>
              <a:t>-তিনি বললেন, </a:t>
            </a:r>
            <a:r>
              <a:rPr lang="ar-SA" sz="3200" b="1" dirty="0">
                <a:latin typeface="NikoshBAN" pitchFamily="2" charset="0"/>
                <a:cs typeface="Times New Roman" pitchFamily="18" charset="0"/>
              </a:rPr>
              <a:t>أَلَمْ أَقُل</a:t>
            </a:r>
            <a:r>
              <a:rPr lang="bn-IN" sz="3200" b="1" dirty="0">
                <a:latin typeface="NikoshBAN" pitchFamily="2" charset="0"/>
                <a:cs typeface="NikoshBAN" pitchFamily="2" charset="0"/>
              </a:rPr>
              <a:t>-আমি কি বলিনি, </a:t>
            </a:r>
            <a:r>
              <a:rPr lang="ar-SA" sz="3200" b="1" dirty="0">
                <a:latin typeface="NikoshBAN" pitchFamily="2" charset="0"/>
                <a:cs typeface="Times New Roman" pitchFamily="18" charset="0"/>
              </a:rPr>
              <a:t>لَّكُمْ</a:t>
            </a:r>
            <a:r>
              <a:rPr lang="bn-IN" sz="3200" b="1" dirty="0">
                <a:latin typeface="NikoshBAN" pitchFamily="2" charset="0"/>
                <a:cs typeface="NikoshBAN" pitchFamily="2" charset="0"/>
              </a:rPr>
              <a:t>-তোমাদেরকে, </a:t>
            </a:r>
            <a:r>
              <a:rPr lang="ar-SA" sz="3200" b="1" dirty="0">
                <a:latin typeface="NikoshBAN" pitchFamily="2" charset="0"/>
                <a:cs typeface="Times New Roman" pitchFamily="18" charset="0"/>
              </a:rPr>
              <a:t>إِنِّي</a:t>
            </a:r>
            <a:r>
              <a:rPr lang="bn-IN" sz="3200" b="1" dirty="0">
                <a:latin typeface="NikoshBAN" pitchFamily="2" charset="0"/>
                <a:cs typeface="NikoshBAN" pitchFamily="2" charset="0"/>
              </a:rPr>
              <a:t>-নিশ্চয়ই আমি, </a:t>
            </a:r>
            <a:r>
              <a:rPr lang="ar-SA" sz="3200" b="1" dirty="0">
                <a:latin typeface="NikoshBAN" pitchFamily="2" charset="0"/>
                <a:cs typeface="Times New Roman" pitchFamily="18" charset="0"/>
              </a:rPr>
              <a:t>أَعْلَمُ</a:t>
            </a:r>
            <a:r>
              <a:rPr lang="bn-IN" sz="3200" b="1" dirty="0">
                <a:latin typeface="NikoshBAN" pitchFamily="2" charset="0"/>
                <a:cs typeface="NikoshBAN" pitchFamily="2" charset="0"/>
              </a:rPr>
              <a:t>-সর্বজ্ঞাত, </a:t>
            </a:r>
            <a:r>
              <a:rPr lang="ar-SA" sz="3200" b="1" dirty="0">
                <a:latin typeface="NikoshBAN" pitchFamily="2" charset="0"/>
                <a:cs typeface="Times New Roman" pitchFamily="18" charset="0"/>
              </a:rPr>
              <a:t>غَيْبَ السَّمَاوَاتِ</a:t>
            </a:r>
            <a:r>
              <a:rPr lang="bn-IN" sz="3200" b="1" dirty="0">
                <a:latin typeface="NikoshBAN" pitchFamily="2" charset="0"/>
                <a:cs typeface="NikoshBAN" pitchFamily="2" charset="0"/>
              </a:rPr>
              <a:t>-আসমানের গোপনীয় বিষয়, </a:t>
            </a:r>
            <a:r>
              <a:rPr lang="ar-SA" sz="3200" b="1" dirty="0">
                <a:latin typeface="NikoshBAN" pitchFamily="2" charset="0"/>
                <a:cs typeface="Times New Roman" pitchFamily="18" charset="0"/>
              </a:rPr>
              <a:t>وَالأَرْضِ</a:t>
            </a:r>
            <a:r>
              <a:rPr lang="bn-IN" sz="3200" b="1" dirty="0">
                <a:latin typeface="NikoshBAN" pitchFamily="2" charset="0"/>
                <a:cs typeface="NikoshBAN" pitchFamily="2" charset="0"/>
              </a:rPr>
              <a:t>-এবং যমীনের, </a:t>
            </a:r>
            <a:r>
              <a:rPr lang="ar-SA" sz="3200" b="1" dirty="0">
                <a:latin typeface="NikoshBAN" pitchFamily="2" charset="0"/>
                <a:cs typeface="Times New Roman" pitchFamily="18" charset="0"/>
              </a:rPr>
              <a:t>وَأَعْلَمُ</a:t>
            </a:r>
            <a:r>
              <a:rPr lang="bn-IN" sz="3200" b="1" dirty="0">
                <a:latin typeface="NikoshBAN" pitchFamily="2" charset="0"/>
                <a:cs typeface="NikoshBAN" pitchFamily="2" charset="0"/>
              </a:rPr>
              <a:t>-এবং আমি জানি, </a:t>
            </a:r>
            <a:r>
              <a:rPr lang="ar-SA" sz="3200" b="1" dirty="0">
                <a:latin typeface="NikoshBAN" pitchFamily="2" charset="0"/>
                <a:cs typeface="Times New Roman" pitchFamily="18" charset="0"/>
              </a:rPr>
              <a:t>مَا تُبْدُونَ</a:t>
            </a:r>
            <a:r>
              <a:rPr lang="bn-IN" sz="3200" b="1" dirty="0">
                <a:latin typeface="NikoshBAN" pitchFamily="2" charset="0"/>
                <a:cs typeface="NikoshBAN" pitchFamily="2" charset="0"/>
              </a:rPr>
              <a:t>-যা তোমরা প্রকাশ কর,</a:t>
            </a:r>
            <a:r>
              <a:rPr lang="ar-SA" sz="3200" b="1" dirty="0">
                <a:latin typeface="NikoshBAN" pitchFamily="2" charset="0"/>
                <a:cs typeface="Times New Roman" pitchFamily="18" charset="0"/>
              </a:rPr>
              <a:t>وَمَا كُنتُمْ تَكْتُمُونَ</a:t>
            </a:r>
            <a:r>
              <a:rPr lang="bn-IN" sz="3200" b="1" dirty="0">
                <a:latin typeface="NikoshBAN" pitchFamily="2" charset="0"/>
                <a:cs typeface="NikoshBAN" pitchFamily="2" charset="0"/>
              </a:rPr>
              <a:t>- আর যা তোমরা গোপন </a:t>
            </a:r>
            <a:r>
              <a:rPr lang="bn-IN" sz="3200" b="1" dirty="0" smtClean="0">
                <a:latin typeface="NikoshBAN" pitchFamily="2" charset="0"/>
                <a:cs typeface="NikoshBAN" pitchFamily="2" charset="0"/>
              </a:rPr>
              <a:t>কর</a:t>
            </a:r>
            <a:r>
              <a:rPr lang="hi-IN" sz="3200" b="1" dirty="0" smtClean="0">
                <a:latin typeface="NikoshBAN" pitchFamily="2" charset="0"/>
                <a:cs typeface="NikoshBAN" pitchFamily="2" charset="0"/>
              </a:rPr>
              <a:t>। </a:t>
            </a:r>
            <a:endParaRPr lang="en-US" sz="3200" b="1" dirty="0">
              <a:latin typeface="NikoshBAN" pitchFamily="2" charset="0"/>
              <a:cs typeface="NikoshBAN" pitchFamily="2" charset="0"/>
            </a:endParaRPr>
          </a:p>
        </p:txBody>
      </p:sp>
    </p:spTree>
    <p:extLst>
      <p:ext uri="{BB962C8B-B14F-4D97-AF65-F5344CB8AC3E}">
        <p14:creationId xmlns:p14="http://schemas.microsoft.com/office/powerpoint/2010/main" val="60271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267831"/>
            <a:ext cx="8610600" cy="3046988"/>
          </a:xfrm>
          <a:prstGeom prst="rect">
            <a:avLst/>
          </a:prstGeom>
          <a:solidFill>
            <a:schemeClr val="accent3">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slope"/>
          </a:sp3d>
        </p:spPr>
        <p:txBody>
          <a:bodyPr wrap="square">
            <a:spAutoFit/>
          </a:bodyPr>
          <a:lstStyle/>
          <a:p>
            <a:pPr algn="just"/>
            <a:r>
              <a:rPr lang="bn-IN" sz="3200" b="1" dirty="0">
                <a:latin typeface="NikoshBAN" pitchFamily="2" charset="0"/>
                <a:cs typeface="NikoshBAN" pitchFamily="2" charset="0"/>
              </a:rPr>
              <a:t>৩৪। </a:t>
            </a:r>
            <a:r>
              <a:rPr lang="ar-SA" sz="3200" b="1" dirty="0">
                <a:latin typeface="NikoshBAN" pitchFamily="2" charset="0"/>
                <a:cs typeface="Times New Roman" pitchFamily="18" charset="0"/>
              </a:rPr>
              <a:t>وَإِذْ</a:t>
            </a:r>
            <a:r>
              <a:rPr lang="bn-IN" sz="3200" b="1" dirty="0">
                <a:latin typeface="NikoshBAN" pitchFamily="2" charset="0"/>
                <a:cs typeface="NikoshBAN" pitchFamily="2" charset="0"/>
              </a:rPr>
              <a:t>-আর স্বরণ কর যখন, </a:t>
            </a:r>
            <a:r>
              <a:rPr lang="ar-SA" sz="3200" b="1" dirty="0">
                <a:latin typeface="NikoshBAN" pitchFamily="2" charset="0"/>
                <a:cs typeface="Times New Roman" pitchFamily="18" charset="0"/>
              </a:rPr>
              <a:t>قُلْنَا</a:t>
            </a:r>
            <a:r>
              <a:rPr lang="bn-IN" sz="3200" b="1" dirty="0">
                <a:latin typeface="NikoshBAN" pitchFamily="2" charset="0"/>
                <a:cs typeface="NikoshBAN" pitchFamily="2" charset="0"/>
              </a:rPr>
              <a:t>-আমি বলেছিলাম, </a:t>
            </a:r>
            <a:r>
              <a:rPr lang="ar-SA" sz="3200" b="1" dirty="0">
                <a:latin typeface="NikoshBAN" pitchFamily="2" charset="0"/>
                <a:cs typeface="Times New Roman" pitchFamily="18" charset="0"/>
              </a:rPr>
              <a:t>لِلْمَلاَئِكَةِ</a:t>
            </a:r>
            <a:r>
              <a:rPr lang="bn-IN" sz="3200" b="1" dirty="0">
                <a:latin typeface="NikoshBAN" pitchFamily="2" charset="0"/>
                <a:cs typeface="NikoshBAN" pitchFamily="2" charset="0"/>
              </a:rPr>
              <a:t>-ফেরেশতাদের লক্ষ করে, </a:t>
            </a:r>
            <a:r>
              <a:rPr lang="ar-SA" sz="3200" b="1" dirty="0">
                <a:latin typeface="NikoshBAN" pitchFamily="2" charset="0"/>
                <a:cs typeface="Times New Roman" pitchFamily="18" charset="0"/>
              </a:rPr>
              <a:t>اسْجُدُواْ</a:t>
            </a:r>
            <a:r>
              <a:rPr lang="bn-IN" sz="3200" b="1" dirty="0">
                <a:latin typeface="NikoshBAN" pitchFamily="2" charset="0"/>
                <a:cs typeface="NikoshBAN" pitchFamily="2" charset="0"/>
              </a:rPr>
              <a:t>-তোমরা সিজদা কর, </a:t>
            </a:r>
            <a:r>
              <a:rPr lang="ar-SA" sz="3200" b="1" dirty="0">
                <a:latin typeface="NikoshBAN" pitchFamily="2" charset="0"/>
                <a:cs typeface="Times New Roman" pitchFamily="18" charset="0"/>
              </a:rPr>
              <a:t>لآدَمَ</a:t>
            </a:r>
            <a:r>
              <a:rPr lang="bn-IN" sz="3200" b="1" dirty="0">
                <a:latin typeface="NikoshBAN" pitchFamily="2" charset="0"/>
                <a:cs typeface="NikoshBAN" pitchFamily="2" charset="0"/>
              </a:rPr>
              <a:t>-আদমকে, </a:t>
            </a:r>
            <a:r>
              <a:rPr lang="ar-SA" sz="3200" b="1" dirty="0">
                <a:latin typeface="NikoshBAN" pitchFamily="2" charset="0"/>
                <a:cs typeface="Times New Roman" pitchFamily="18" charset="0"/>
              </a:rPr>
              <a:t>فَسَجَدُواْ</a:t>
            </a:r>
            <a:r>
              <a:rPr lang="bn-IN" sz="3200" b="1" dirty="0">
                <a:latin typeface="NikoshBAN" pitchFamily="2" charset="0"/>
                <a:cs typeface="NikoshBAN" pitchFamily="2" charset="0"/>
              </a:rPr>
              <a:t>-অতঃপর তারা সকলেই সিজদা করল, </a:t>
            </a:r>
            <a:r>
              <a:rPr lang="ar-SA" sz="3200" b="1" dirty="0">
                <a:latin typeface="NikoshBAN" pitchFamily="2" charset="0"/>
                <a:cs typeface="Times New Roman" pitchFamily="18" charset="0"/>
              </a:rPr>
              <a:t>إِلاَّ إِبْلِيسَ</a:t>
            </a:r>
            <a:r>
              <a:rPr lang="bn-IN" sz="3200" b="1" dirty="0">
                <a:latin typeface="NikoshBAN" pitchFamily="2" charset="0"/>
                <a:cs typeface="NikoshBAN" pitchFamily="2" charset="0"/>
              </a:rPr>
              <a:t>-ইবলিস ব্যতীত, </a:t>
            </a:r>
            <a:r>
              <a:rPr lang="ar-SA" sz="3200" b="1" dirty="0">
                <a:latin typeface="NikoshBAN" pitchFamily="2" charset="0"/>
                <a:cs typeface="Times New Roman" pitchFamily="18" charset="0"/>
              </a:rPr>
              <a:t>أَبَى</a:t>
            </a:r>
            <a:r>
              <a:rPr lang="bn-IN" sz="3200" b="1" dirty="0">
                <a:latin typeface="NikoshBAN" pitchFamily="2" charset="0"/>
                <a:cs typeface="NikoshBAN" pitchFamily="2" charset="0"/>
              </a:rPr>
              <a:t>-সে অস্বীকার করল, </a:t>
            </a:r>
            <a:r>
              <a:rPr lang="ar-SA" sz="3200" b="1" dirty="0">
                <a:latin typeface="NikoshBAN" pitchFamily="2" charset="0"/>
                <a:cs typeface="Times New Roman" pitchFamily="18" charset="0"/>
              </a:rPr>
              <a:t>وَاسْتَكْبَرَ</a:t>
            </a:r>
            <a:r>
              <a:rPr lang="bn-IN" sz="3200" b="1" dirty="0">
                <a:latin typeface="NikoshBAN" pitchFamily="2" charset="0"/>
                <a:cs typeface="NikoshBAN" pitchFamily="2" charset="0"/>
              </a:rPr>
              <a:t>-এবং সে অহংকার প্রদর্শন করল, </a:t>
            </a:r>
            <a:r>
              <a:rPr lang="ar-SA" sz="3200" b="1" dirty="0">
                <a:latin typeface="NikoshBAN" pitchFamily="2" charset="0"/>
                <a:cs typeface="Times New Roman" pitchFamily="18" charset="0"/>
              </a:rPr>
              <a:t>وَكَانَ</a:t>
            </a:r>
            <a:r>
              <a:rPr lang="bn-IN" sz="3200" b="1" dirty="0">
                <a:latin typeface="NikoshBAN" pitchFamily="2" charset="0"/>
                <a:cs typeface="NikoshBAN" pitchFamily="2" charset="0"/>
              </a:rPr>
              <a:t>-এবং সে হলো, </a:t>
            </a:r>
            <a:r>
              <a:rPr lang="ar-SA" sz="3200" b="1" dirty="0">
                <a:latin typeface="NikoshBAN" pitchFamily="2" charset="0"/>
                <a:cs typeface="Times New Roman" pitchFamily="18" charset="0"/>
              </a:rPr>
              <a:t>مِنَ الْكَافِرِينَ</a:t>
            </a:r>
            <a:r>
              <a:rPr lang="bn-IN" sz="3200" b="1" dirty="0">
                <a:latin typeface="NikoshBAN" pitchFamily="2" charset="0"/>
                <a:cs typeface="NikoshBAN" pitchFamily="2" charset="0"/>
              </a:rPr>
              <a:t>-কাফিরদের অন্তর্ভুক্ত।</a:t>
            </a:r>
            <a:endParaRPr lang="en-US" sz="3200" b="1" dirty="0">
              <a:latin typeface="NikoshBAN" pitchFamily="2" charset="0"/>
              <a:cs typeface="NikoshBAN" pitchFamily="2" charset="0"/>
            </a:endParaRPr>
          </a:p>
        </p:txBody>
      </p:sp>
      <p:sp>
        <p:nvSpPr>
          <p:cNvPr id="3" name="Rectangle 2"/>
          <p:cNvSpPr/>
          <p:nvPr/>
        </p:nvSpPr>
        <p:spPr>
          <a:xfrm>
            <a:off x="381000" y="3505200"/>
            <a:ext cx="8610600" cy="3046988"/>
          </a:xfrm>
          <a:prstGeom prst="rect">
            <a:avLst/>
          </a:prstGeom>
          <a:solidFill>
            <a:schemeClr val="bg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slope"/>
          </a:sp3d>
        </p:spPr>
        <p:txBody>
          <a:bodyPr wrap="square">
            <a:spAutoFit/>
          </a:bodyPr>
          <a:lstStyle/>
          <a:p>
            <a:pPr algn="just"/>
            <a:r>
              <a:rPr lang="bn-IN" sz="3200" b="1" dirty="0">
                <a:latin typeface="NikoshBAN" pitchFamily="2" charset="0"/>
                <a:cs typeface="NikoshBAN" pitchFamily="2" charset="0"/>
              </a:rPr>
              <a:t>৩৫। </a:t>
            </a:r>
            <a:r>
              <a:rPr lang="ar-SA" sz="3200" b="1" dirty="0">
                <a:latin typeface="NikoshBAN" pitchFamily="2" charset="0"/>
                <a:cs typeface="Times New Roman" pitchFamily="18" charset="0"/>
              </a:rPr>
              <a:t>وَقُلْنَا</a:t>
            </a:r>
            <a:r>
              <a:rPr lang="bn-IN" sz="3200" b="1" dirty="0">
                <a:latin typeface="NikoshBAN" pitchFamily="2" charset="0"/>
                <a:cs typeface="NikoshBAN" pitchFamily="2" charset="0"/>
              </a:rPr>
              <a:t>-আর আমি বললাম, </a:t>
            </a:r>
            <a:r>
              <a:rPr lang="ar-SA" sz="3200" b="1" dirty="0">
                <a:latin typeface="NikoshBAN" pitchFamily="2" charset="0"/>
                <a:cs typeface="Times New Roman" pitchFamily="18" charset="0"/>
              </a:rPr>
              <a:t>يَا آدَمُ</a:t>
            </a:r>
            <a:r>
              <a:rPr lang="bn-IN" sz="3200" b="1" dirty="0">
                <a:latin typeface="NikoshBAN" pitchFamily="2" charset="0"/>
                <a:cs typeface="NikoshBAN" pitchFamily="2" charset="0"/>
              </a:rPr>
              <a:t>-হে আদম, </a:t>
            </a:r>
            <a:r>
              <a:rPr lang="ar-SA" sz="3200" b="1" dirty="0">
                <a:latin typeface="NikoshBAN" pitchFamily="2" charset="0"/>
                <a:cs typeface="Times New Roman" pitchFamily="18" charset="0"/>
              </a:rPr>
              <a:t>اسْكُنْ أَنتَ</a:t>
            </a:r>
            <a:r>
              <a:rPr lang="bn-IN" sz="3200" b="1" dirty="0">
                <a:latin typeface="NikoshBAN" pitchFamily="2" charset="0"/>
                <a:cs typeface="NikoshBAN" pitchFamily="2" charset="0"/>
              </a:rPr>
              <a:t>-তুমি বসবাস কর, </a:t>
            </a:r>
            <a:r>
              <a:rPr lang="ar-SA" sz="3200" b="1" dirty="0">
                <a:latin typeface="NikoshBAN" pitchFamily="2" charset="0"/>
                <a:cs typeface="Times New Roman" pitchFamily="18" charset="0"/>
              </a:rPr>
              <a:t>وَزَوْجُكَ</a:t>
            </a:r>
            <a:r>
              <a:rPr lang="bn-IN" sz="3200" b="1" dirty="0">
                <a:latin typeface="NikoshBAN" pitchFamily="2" charset="0"/>
                <a:cs typeface="NikoshBAN" pitchFamily="2" charset="0"/>
              </a:rPr>
              <a:t>-এবং তোমার স্ত্রী, </a:t>
            </a:r>
            <a:r>
              <a:rPr lang="ar-SA" sz="3200" b="1" dirty="0">
                <a:latin typeface="NikoshBAN" pitchFamily="2" charset="0"/>
                <a:cs typeface="Times New Roman" pitchFamily="18" charset="0"/>
              </a:rPr>
              <a:t>الْجَنَّةَ</a:t>
            </a:r>
            <a:r>
              <a:rPr lang="bn-IN" sz="3200" b="1" dirty="0">
                <a:latin typeface="NikoshBAN" pitchFamily="2" charset="0"/>
                <a:cs typeface="NikoshBAN" pitchFamily="2" charset="0"/>
              </a:rPr>
              <a:t>-বেহেশতে, </a:t>
            </a:r>
            <a:r>
              <a:rPr lang="ar-SA" sz="3200" b="1" dirty="0">
                <a:latin typeface="NikoshBAN" pitchFamily="2" charset="0"/>
                <a:cs typeface="Times New Roman" pitchFamily="18" charset="0"/>
              </a:rPr>
              <a:t>وَكُلاَ</a:t>
            </a:r>
            <a:r>
              <a:rPr lang="bn-IN" sz="3200" b="1" dirty="0">
                <a:latin typeface="NikoshBAN" pitchFamily="2" charset="0"/>
                <a:cs typeface="NikoshBAN" pitchFamily="2" charset="0"/>
              </a:rPr>
              <a:t>-আর বক্ষন কর, </a:t>
            </a:r>
            <a:r>
              <a:rPr lang="ar-SA" sz="3200" b="1" dirty="0">
                <a:latin typeface="NikoshBAN" pitchFamily="2" charset="0"/>
                <a:cs typeface="Times New Roman" pitchFamily="18" charset="0"/>
              </a:rPr>
              <a:t>مِنْهَا</a:t>
            </a:r>
            <a:r>
              <a:rPr lang="bn-IN" sz="3200" b="1" dirty="0">
                <a:latin typeface="NikoshBAN" pitchFamily="2" charset="0"/>
                <a:cs typeface="NikoshBAN" pitchFamily="2" charset="0"/>
              </a:rPr>
              <a:t>-উহা হতে, </a:t>
            </a:r>
            <a:r>
              <a:rPr lang="ar-SA" sz="3200" b="1" dirty="0">
                <a:latin typeface="NikoshBAN" pitchFamily="2" charset="0"/>
                <a:cs typeface="Times New Roman" pitchFamily="18" charset="0"/>
              </a:rPr>
              <a:t>رَغَداً</a:t>
            </a:r>
            <a:r>
              <a:rPr lang="bn-IN" sz="3200" b="1" dirty="0">
                <a:latin typeface="NikoshBAN" pitchFamily="2" charset="0"/>
                <a:cs typeface="NikoshBAN" pitchFamily="2" charset="0"/>
              </a:rPr>
              <a:t>-স্বাচ্ছন্দ্যে, </a:t>
            </a:r>
            <a:r>
              <a:rPr lang="ar-SA" sz="3200" b="1" dirty="0">
                <a:latin typeface="NikoshBAN" pitchFamily="2" charset="0"/>
                <a:cs typeface="Times New Roman" pitchFamily="18" charset="0"/>
              </a:rPr>
              <a:t>حَيْثُ شِئْتُمَا</a:t>
            </a:r>
            <a:r>
              <a:rPr lang="bn-IN" sz="3200" b="1" dirty="0">
                <a:latin typeface="NikoshBAN" pitchFamily="2" charset="0"/>
                <a:cs typeface="NikoshBAN" pitchFamily="2" charset="0"/>
              </a:rPr>
              <a:t>-যেখান হতে তোমরা বক্ষন করতে চাও, </a:t>
            </a:r>
            <a:r>
              <a:rPr lang="ar-SA" sz="3200" b="1" dirty="0">
                <a:latin typeface="NikoshBAN" pitchFamily="2" charset="0"/>
                <a:cs typeface="Times New Roman" pitchFamily="18" charset="0"/>
              </a:rPr>
              <a:t>وَلاَ تَقْرَبَا</a:t>
            </a:r>
            <a:r>
              <a:rPr lang="bn-IN" sz="3200" b="1" dirty="0">
                <a:latin typeface="NikoshBAN" pitchFamily="2" charset="0"/>
                <a:cs typeface="NikoshBAN" pitchFamily="2" charset="0"/>
              </a:rPr>
              <a:t>-তবে নিকটবর্তী হয়ো না, </a:t>
            </a:r>
            <a:r>
              <a:rPr lang="ar-SA" sz="3200" b="1" dirty="0">
                <a:latin typeface="NikoshBAN" pitchFamily="2" charset="0"/>
                <a:cs typeface="Times New Roman" pitchFamily="18" charset="0"/>
              </a:rPr>
              <a:t>هَـذِهِ الشَّجَرَةَ</a:t>
            </a:r>
            <a:r>
              <a:rPr lang="bn-IN" sz="3200" b="1" dirty="0">
                <a:latin typeface="NikoshBAN" pitchFamily="2" charset="0"/>
                <a:cs typeface="NikoshBAN" pitchFamily="2" charset="0"/>
              </a:rPr>
              <a:t>-এ বৃক্ষটির, </a:t>
            </a:r>
            <a:r>
              <a:rPr lang="ar-SA" sz="3200" b="1" dirty="0">
                <a:latin typeface="NikoshBAN" pitchFamily="2" charset="0"/>
                <a:cs typeface="Times New Roman" pitchFamily="18" charset="0"/>
              </a:rPr>
              <a:t>فَتَكُونَا</a:t>
            </a:r>
            <a:r>
              <a:rPr lang="bn-IN" sz="3200" b="1" dirty="0">
                <a:latin typeface="NikoshBAN" pitchFamily="2" charset="0"/>
                <a:cs typeface="NikoshBAN" pitchFamily="2" charset="0"/>
              </a:rPr>
              <a:t>-অন্যথায় তোমরা হয়ে যাবে, </a:t>
            </a:r>
            <a:r>
              <a:rPr lang="ar-SA" sz="3200" b="1" dirty="0">
                <a:latin typeface="NikoshBAN" pitchFamily="2" charset="0"/>
                <a:cs typeface="Times New Roman" pitchFamily="18" charset="0"/>
              </a:rPr>
              <a:t>مِنَ الْظَّالِمِينَ</a:t>
            </a:r>
            <a:r>
              <a:rPr lang="bn-IN" sz="3200" b="1" dirty="0">
                <a:latin typeface="NikoshBAN" pitchFamily="2" charset="0"/>
                <a:cs typeface="NikoshBAN" pitchFamily="2" charset="0"/>
              </a:rPr>
              <a:t>-যালেমদের অন্তর্ভুক্ত। </a:t>
            </a:r>
            <a:endParaRPr lang="en-US" sz="3200" b="1" dirty="0">
              <a:latin typeface="NikoshBAN" pitchFamily="2" charset="0"/>
              <a:cs typeface="NikoshBAN" pitchFamily="2" charset="0"/>
            </a:endParaRPr>
          </a:p>
        </p:txBody>
      </p:sp>
    </p:spTree>
    <p:extLst>
      <p:ext uri="{BB962C8B-B14F-4D97-AF65-F5344CB8AC3E}">
        <p14:creationId xmlns:p14="http://schemas.microsoft.com/office/powerpoint/2010/main" val="3898441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4343400"/>
            <a:ext cx="8458200" cy="2246769"/>
          </a:xfrm>
          <a:prstGeom prst="rect">
            <a:avLst/>
          </a:prstGeom>
          <a:solidFill>
            <a:schemeClr val="accent3">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cross"/>
          </a:sp3d>
        </p:spPr>
        <p:txBody>
          <a:bodyPr wrap="square">
            <a:spAutoFit/>
          </a:bodyPr>
          <a:lstStyle/>
          <a:p>
            <a:pPr algn="just"/>
            <a:r>
              <a:rPr lang="bn-IN" sz="2800" b="1" dirty="0" smtClean="0">
                <a:latin typeface="NikoshBAN" pitchFamily="2" charset="0"/>
                <a:cs typeface="NikoshBAN" pitchFamily="2" charset="0"/>
              </a:rPr>
              <a:t>৩৮। </a:t>
            </a:r>
            <a:r>
              <a:rPr lang="ar-SA" sz="2800" b="1" dirty="0">
                <a:latin typeface="NikoshBAN" pitchFamily="2" charset="0"/>
                <a:cs typeface="Times New Roman" pitchFamily="18" charset="0"/>
              </a:rPr>
              <a:t>قُلْنَا</a:t>
            </a:r>
            <a:r>
              <a:rPr lang="bn-IN" sz="2800" b="1" dirty="0">
                <a:latin typeface="NikoshBAN" pitchFamily="2" charset="0"/>
                <a:cs typeface="NikoshBAN" pitchFamily="2" charset="0"/>
              </a:rPr>
              <a:t>-আমি বললাম, </a:t>
            </a:r>
            <a:r>
              <a:rPr lang="ar-SA" sz="2800" b="1" dirty="0">
                <a:latin typeface="NikoshBAN" pitchFamily="2" charset="0"/>
                <a:cs typeface="Times New Roman" pitchFamily="18" charset="0"/>
              </a:rPr>
              <a:t>اهْبِطُواْ</a:t>
            </a:r>
            <a:r>
              <a:rPr lang="bn-IN" sz="2800" b="1" dirty="0">
                <a:latin typeface="NikoshBAN" pitchFamily="2" charset="0"/>
                <a:cs typeface="NikoshBAN" pitchFamily="2" charset="0"/>
              </a:rPr>
              <a:t>-তোমরা নেমে পড়, </a:t>
            </a:r>
            <a:r>
              <a:rPr lang="ar-SA" sz="2800" b="1" dirty="0">
                <a:latin typeface="NikoshBAN" pitchFamily="2" charset="0"/>
                <a:cs typeface="Times New Roman" pitchFamily="18" charset="0"/>
              </a:rPr>
              <a:t>مِنْهَا</a:t>
            </a:r>
            <a:r>
              <a:rPr lang="bn-IN" sz="2800" b="1" dirty="0">
                <a:latin typeface="NikoshBAN" pitchFamily="2" charset="0"/>
                <a:cs typeface="NikoshBAN" pitchFamily="2" charset="0"/>
              </a:rPr>
              <a:t>-এখান থেকে, </a:t>
            </a:r>
            <a:r>
              <a:rPr lang="ar-SA" sz="2800" b="1" dirty="0">
                <a:latin typeface="NikoshBAN" pitchFamily="2" charset="0"/>
                <a:cs typeface="Times New Roman" pitchFamily="18" charset="0"/>
              </a:rPr>
              <a:t>جَمِيعاً</a:t>
            </a:r>
            <a:r>
              <a:rPr lang="bn-IN" sz="2800" b="1" dirty="0">
                <a:latin typeface="NikoshBAN" pitchFamily="2" charset="0"/>
                <a:cs typeface="NikoshBAN" pitchFamily="2" charset="0"/>
              </a:rPr>
              <a:t>-সকলে, </a:t>
            </a:r>
            <a:r>
              <a:rPr lang="ar-SA" sz="2800" b="1" dirty="0">
                <a:latin typeface="NikoshBAN" pitchFamily="2" charset="0"/>
                <a:cs typeface="Times New Roman" pitchFamily="18" charset="0"/>
              </a:rPr>
              <a:t>فَإِمَّا</a:t>
            </a:r>
            <a:r>
              <a:rPr lang="bn-IN" sz="2800" b="1" dirty="0">
                <a:latin typeface="NikoshBAN" pitchFamily="2" charset="0"/>
                <a:cs typeface="NikoshBAN" pitchFamily="2" charset="0"/>
              </a:rPr>
              <a:t>-অতঃপর যখন, </a:t>
            </a:r>
            <a:r>
              <a:rPr lang="ar-SA" sz="2800" b="1" dirty="0">
                <a:latin typeface="NikoshBAN" pitchFamily="2" charset="0"/>
                <a:cs typeface="Times New Roman" pitchFamily="18" charset="0"/>
              </a:rPr>
              <a:t>يَأْتِيَنَّكُم</a:t>
            </a:r>
            <a:r>
              <a:rPr lang="bn-IN" sz="2800" b="1" dirty="0">
                <a:latin typeface="NikoshBAN" pitchFamily="2" charset="0"/>
                <a:cs typeface="NikoshBAN" pitchFamily="2" charset="0"/>
              </a:rPr>
              <a:t>-তোমাদের নিকট আসবে, </a:t>
            </a:r>
            <a:r>
              <a:rPr lang="ar-SA" sz="2800" b="1" dirty="0">
                <a:latin typeface="NikoshBAN" pitchFamily="2" charset="0"/>
                <a:cs typeface="Times New Roman" pitchFamily="18" charset="0"/>
              </a:rPr>
              <a:t>مِّنِّي</a:t>
            </a:r>
            <a:r>
              <a:rPr lang="bn-IN" sz="2800" b="1" dirty="0">
                <a:latin typeface="NikoshBAN" pitchFamily="2" charset="0"/>
                <a:cs typeface="NikoshBAN" pitchFamily="2" charset="0"/>
              </a:rPr>
              <a:t>-আমার পক্ষ থেকে, </a:t>
            </a:r>
            <a:r>
              <a:rPr lang="ar-SA" sz="2800" b="1" dirty="0">
                <a:latin typeface="NikoshBAN" pitchFamily="2" charset="0"/>
                <a:cs typeface="Times New Roman" pitchFamily="18" charset="0"/>
              </a:rPr>
              <a:t>هُدًى</a:t>
            </a:r>
            <a:r>
              <a:rPr lang="bn-IN" sz="2800" b="1" dirty="0">
                <a:latin typeface="NikoshBAN" pitchFamily="2" charset="0"/>
                <a:cs typeface="NikoshBAN" pitchFamily="2" charset="0"/>
              </a:rPr>
              <a:t>-পথনির্দেশনা, </a:t>
            </a:r>
            <a:r>
              <a:rPr lang="ar-SA" sz="2800" b="1" dirty="0">
                <a:latin typeface="NikoshBAN" pitchFamily="2" charset="0"/>
                <a:cs typeface="Times New Roman" pitchFamily="18" charset="0"/>
              </a:rPr>
              <a:t>فَمَن</a:t>
            </a:r>
            <a:r>
              <a:rPr lang="bn-IN" sz="2800" b="1" dirty="0">
                <a:latin typeface="NikoshBAN" pitchFamily="2" charset="0"/>
                <a:cs typeface="NikoshBAN" pitchFamily="2" charset="0"/>
              </a:rPr>
              <a:t>-তারপর যারা, </a:t>
            </a:r>
            <a:r>
              <a:rPr lang="ar-SA" sz="2800" b="1" dirty="0">
                <a:latin typeface="NikoshBAN" pitchFamily="2" charset="0"/>
                <a:cs typeface="Times New Roman" pitchFamily="18" charset="0"/>
              </a:rPr>
              <a:t>تَبِعَ</a:t>
            </a:r>
            <a:r>
              <a:rPr lang="bn-IN" sz="2800" b="1" dirty="0">
                <a:latin typeface="NikoshBAN" pitchFamily="2" charset="0"/>
                <a:cs typeface="NikoshBAN" pitchFamily="2" charset="0"/>
              </a:rPr>
              <a:t>-অনুসরন করবে, </a:t>
            </a:r>
            <a:r>
              <a:rPr lang="ar-SA" sz="2800" b="1" dirty="0">
                <a:latin typeface="NikoshBAN" pitchFamily="2" charset="0"/>
                <a:cs typeface="Times New Roman" pitchFamily="18" charset="0"/>
              </a:rPr>
              <a:t>هُدَايَ</a:t>
            </a:r>
            <a:r>
              <a:rPr lang="bn-IN" sz="2800" b="1" dirty="0">
                <a:latin typeface="NikoshBAN" pitchFamily="2" charset="0"/>
                <a:cs typeface="NikoshBAN" pitchFamily="2" charset="0"/>
              </a:rPr>
              <a:t>-আমার পথনির্দেশনা, </a:t>
            </a:r>
            <a:r>
              <a:rPr lang="ar-SA" sz="2800" b="1" dirty="0">
                <a:latin typeface="NikoshBAN" pitchFamily="2" charset="0"/>
                <a:cs typeface="Times New Roman" pitchFamily="18" charset="0"/>
              </a:rPr>
              <a:t>فَلاَ خَوْفٌ</a:t>
            </a:r>
            <a:r>
              <a:rPr lang="bn-IN" sz="2800" b="1" dirty="0">
                <a:latin typeface="NikoshBAN" pitchFamily="2" charset="0"/>
                <a:cs typeface="NikoshBAN" pitchFamily="2" charset="0"/>
              </a:rPr>
              <a:t>-কোন ভয় থাকবে না, </a:t>
            </a:r>
            <a:r>
              <a:rPr lang="ar-SA" sz="2800" b="1" dirty="0">
                <a:latin typeface="NikoshBAN" pitchFamily="2" charset="0"/>
                <a:cs typeface="Times New Roman" pitchFamily="18" charset="0"/>
              </a:rPr>
              <a:t>عَلَيْهِمْ</a:t>
            </a:r>
            <a:r>
              <a:rPr lang="bn-IN" sz="2800" b="1" dirty="0">
                <a:latin typeface="NikoshBAN" pitchFamily="2" charset="0"/>
                <a:cs typeface="NikoshBAN" pitchFamily="2" charset="0"/>
              </a:rPr>
              <a:t>-তাদের,</a:t>
            </a:r>
            <a:r>
              <a:rPr lang="ar-SA" sz="2800" b="1" dirty="0">
                <a:latin typeface="NikoshBAN" pitchFamily="2" charset="0"/>
                <a:cs typeface="Times New Roman" pitchFamily="18" charset="0"/>
              </a:rPr>
              <a:t>وَلاَ هُمْ</a:t>
            </a:r>
            <a:r>
              <a:rPr lang="bn-IN" sz="2800" b="1" dirty="0">
                <a:latin typeface="NikoshBAN" pitchFamily="2" charset="0"/>
                <a:cs typeface="NikoshBAN" pitchFamily="2" charset="0"/>
              </a:rPr>
              <a:t>-আর না তারা, </a:t>
            </a:r>
            <a:r>
              <a:rPr lang="ar-SA" sz="2800" b="1" dirty="0">
                <a:latin typeface="NikoshBAN" pitchFamily="2" charset="0"/>
                <a:cs typeface="Times New Roman" pitchFamily="18" charset="0"/>
              </a:rPr>
              <a:t>يَحْزَنُونَ</a:t>
            </a:r>
            <a:r>
              <a:rPr lang="bn-IN" sz="2800" b="1" dirty="0">
                <a:latin typeface="NikoshBAN" pitchFamily="2" charset="0"/>
                <a:cs typeface="NikoshBAN" pitchFamily="2" charset="0"/>
              </a:rPr>
              <a:t>-চিন্তিত </a:t>
            </a:r>
            <a:r>
              <a:rPr lang="bn-IN" sz="2800" b="1" dirty="0" smtClean="0">
                <a:latin typeface="NikoshBAN" pitchFamily="2" charset="0"/>
                <a:cs typeface="NikoshBAN" pitchFamily="2" charset="0"/>
              </a:rPr>
              <a:t>হবে। </a:t>
            </a:r>
            <a:endParaRPr lang="en-US" sz="2800" b="1" dirty="0">
              <a:latin typeface="NikoshBAN" pitchFamily="2" charset="0"/>
              <a:cs typeface="NikoshBAN" pitchFamily="2" charset="0"/>
            </a:endParaRPr>
          </a:p>
        </p:txBody>
      </p:sp>
      <p:sp>
        <p:nvSpPr>
          <p:cNvPr id="5" name="Rectangle 4"/>
          <p:cNvSpPr/>
          <p:nvPr/>
        </p:nvSpPr>
        <p:spPr>
          <a:xfrm>
            <a:off x="381000" y="65544"/>
            <a:ext cx="8382000" cy="2677656"/>
          </a:xfrm>
          <a:prstGeom prst="rect">
            <a:avLst/>
          </a:prstGeom>
          <a:solidFill>
            <a:schemeClr val="accent5">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rtDeco"/>
          </a:sp3d>
        </p:spPr>
        <p:txBody>
          <a:bodyPr wrap="square">
            <a:spAutoFit/>
          </a:bodyPr>
          <a:lstStyle/>
          <a:p>
            <a:pPr algn="just"/>
            <a:r>
              <a:rPr lang="bn-IN" sz="2800" b="1" dirty="0" smtClean="0">
                <a:latin typeface="NikoshBAN" pitchFamily="2" charset="0"/>
                <a:cs typeface="NikoshBAN" pitchFamily="2" charset="0"/>
              </a:rPr>
              <a:t>৩৬</a:t>
            </a:r>
            <a:r>
              <a:rPr lang="bn-IN" sz="2800" b="1" dirty="0">
                <a:latin typeface="NikoshBAN" pitchFamily="2" charset="0"/>
                <a:cs typeface="NikoshBAN" pitchFamily="2" charset="0"/>
              </a:rPr>
              <a:t>। </a:t>
            </a:r>
            <a:r>
              <a:rPr lang="ar-SA" sz="2800" b="1" dirty="0">
                <a:latin typeface="NikoshBAN" pitchFamily="2" charset="0"/>
                <a:cs typeface="Times New Roman" pitchFamily="18" charset="0"/>
              </a:rPr>
              <a:t>فَأَزَلَّهُمَا</a:t>
            </a:r>
            <a:r>
              <a:rPr lang="bn-IN" sz="2800" b="1" dirty="0">
                <a:latin typeface="NikoshBAN" pitchFamily="2" charset="0"/>
                <a:cs typeface="NikoshBAN" pitchFamily="2" charset="0"/>
              </a:rPr>
              <a:t>-অনন্তর তাদেরকে পদস্খলিত করল, </a:t>
            </a:r>
            <a:r>
              <a:rPr lang="ar-SA" sz="2800" b="1" dirty="0">
                <a:latin typeface="NikoshBAN" pitchFamily="2" charset="0"/>
                <a:cs typeface="Times New Roman" pitchFamily="18" charset="0"/>
              </a:rPr>
              <a:t>الشَّيْطَانُ</a:t>
            </a:r>
            <a:r>
              <a:rPr lang="bn-IN" sz="2800" b="1" dirty="0">
                <a:latin typeface="NikoshBAN" pitchFamily="2" charset="0"/>
                <a:cs typeface="NikoshBAN" pitchFamily="2" charset="0"/>
              </a:rPr>
              <a:t>-শয়তান, </a:t>
            </a:r>
            <a:r>
              <a:rPr lang="ar-SA" sz="2800" b="1" dirty="0">
                <a:latin typeface="NikoshBAN" pitchFamily="2" charset="0"/>
                <a:cs typeface="Times New Roman" pitchFamily="18" charset="0"/>
              </a:rPr>
              <a:t>عَنْهَا</a:t>
            </a:r>
            <a:r>
              <a:rPr lang="bn-IN" sz="2800" b="1" dirty="0">
                <a:latin typeface="NikoshBAN" pitchFamily="2" charset="0"/>
                <a:cs typeface="NikoshBAN" pitchFamily="2" charset="0"/>
              </a:rPr>
              <a:t>-বেহেশত হতে, </a:t>
            </a:r>
            <a:r>
              <a:rPr lang="ar-SA" sz="2800" b="1" dirty="0">
                <a:latin typeface="NikoshBAN" pitchFamily="2" charset="0"/>
                <a:cs typeface="Times New Roman" pitchFamily="18" charset="0"/>
              </a:rPr>
              <a:t>فَأَخْرَجَهُمَا</a:t>
            </a:r>
            <a:r>
              <a:rPr lang="bn-IN" sz="2800" b="1" dirty="0">
                <a:latin typeface="NikoshBAN" pitchFamily="2" charset="0"/>
                <a:cs typeface="NikoshBAN" pitchFamily="2" charset="0"/>
              </a:rPr>
              <a:t>-তারপর উভয়কে বের করে দিল, </a:t>
            </a:r>
            <a:r>
              <a:rPr lang="ar-SA" sz="2800" b="1" dirty="0">
                <a:latin typeface="NikoshBAN" pitchFamily="2" charset="0"/>
                <a:cs typeface="Times New Roman" pitchFamily="18" charset="0"/>
              </a:rPr>
              <a:t>مِمَّا كَانَا فِيهِ</a:t>
            </a:r>
            <a:r>
              <a:rPr lang="bn-IN" sz="2800" b="1" dirty="0">
                <a:latin typeface="NikoshBAN" pitchFamily="2" charset="0"/>
                <a:cs typeface="NikoshBAN" pitchFamily="2" charset="0"/>
              </a:rPr>
              <a:t>-যেখানে তারা ছিল সেখান হতে, </a:t>
            </a:r>
            <a:r>
              <a:rPr lang="ar-SA" sz="2800" b="1" dirty="0">
                <a:latin typeface="NikoshBAN" pitchFamily="2" charset="0"/>
                <a:cs typeface="Times New Roman" pitchFamily="18" charset="0"/>
              </a:rPr>
              <a:t>وَقُلْنَا</a:t>
            </a:r>
            <a:r>
              <a:rPr lang="bn-IN" sz="2800" b="1" dirty="0">
                <a:latin typeface="NikoshBAN" pitchFamily="2" charset="0"/>
                <a:cs typeface="NikoshBAN" pitchFamily="2" charset="0"/>
              </a:rPr>
              <a:t>-এবং আমি বললাম</a:t>
            </a:r>
            <a:r>
              <a:rPr lang="en-US" sz="2800" b="1" dirty="0">
                <a:latin typeface="NikoshBAN" pitchFamily="2" charset="0"/>
                <a:cs typeface="NikoshBAN" pitchFamily="2" charset="0"/>
              </a:rPr>
              <a:t>, </a:t>
            </a:r>
            <a:r>
              <a:rPr lang="ar-SA" sz="2800" b="1" dirty="0">
                <a:latin typeface="NikoshBAN" pitchFamily="2" charset="0"/>
                <a:cs typeface="Times New Roman" pitchFamily="18" charset="0"/>
              </a:rPr>
              <a:t>اهْبِطُواْ</a:t>
            </a:r>
            <a:r>
              <a:rPr lang="bn-IN" sz="2800" b="1" dirty="0">
                <a:latin typeface="NikoshBAN" pitchFamily="2" charset="0"/>
                <a:cs typeface="NikoshBAN" pitchFamily="2" charset="0"/>
              </a:rPr>
              <a:t>-তোমরা নেমে পড়, </a:t>
            </a:r>
            <a:r>
              <a:rPr lang="ar-SA" sz="2800" b="1" dirty="0">
                <a:latin typeface="NikoshBAN" pitchFamily="2" charset="0"/>
                <a:cs typeface="Times New Roman" pitchFamily="18" charset="0"/>
              </a:rPr>
              <a:t>بَعْضُكُمْ لِبَعْضٍ</a:t>
            </a:r>
            <a:r>
              <a:rPr lang="bn-IN" sz="2800" b="1" dirty="0">
                <a:latin typeface="NikoshBAN" pitchFamily="2" charset="0"/>
                <a:cs typeface="NikoshBAN" pitchFamily="2" charset="0"/>
              </a:rPr>
              <a:t>-তোমরা একে অপরের </a:t>
            </a:r>
            <a:r>
              <a:rPr lang="ar-SA" sz="2800" b="1" dirty="0">
                <a:latin typeface="NikoshBAN" pitchFamily="2" charset="0"/>
                <a:cs typeface="Times New Roman" pitchFamily="18" charset="0"/>
              </a:rPr>
              <a:t>عَدُوٌّ</a:t>
            </a:r>
            <a:r>
              <a:rPr lang="bn-IN" sz="2800" b="1" dirty="0">
                <a:latin typeface="NikoshBAN" pitchFamily="2" charset="0"/>
                <a:cs typeface="NikoshBAN" pitchFamily="2" charset="0"/>
              </a:rPr>
              <a:t>-শক্রু, </a:t>
            </a:r>
            <a:r>
              <a:rPr lang="ar-SA" sz="2800" b="1" dirty="0">
                <a:latin typeface="NikoshBAN" pitchFamily="2" charset="0"/>
                <a:cs typeface="Times New Roman" pitchFamily="18" charset="0"/>
              </a:rPr>
              <a:t>وَلَكُمْ</a:t>
            </a:r>
            <a:r>
              <a:rPr lang="bn-IN" sz="2800" b="1" dirty="0">
                <a:latin typeface="NikoshBAN" pitchFamily="2" charset="0"/>
                <a:cs typeface="NikoshBAN" pitchFamily="2" charset="0"/>
              </a:rPr>
              <a:t>-আর তোমাদের জন্য রয়েছে, </a:t>
            </a:r>
            <a:r>
              <a:rPr lang="ar-SA" sz="2800" b="1" dirty="0">
                <a:latin typeface="NikoshBAN" pitchFamily="2" charset="0"/>
                <a:cs typeface="Times New Roman" pitchFamily="18" charset="0"/>
              </a:rPr>
              <a:t>فِي الأَرْضِ</a:t>
            </a:r>
            <a:r>
              <a:rPr lang="bn-IN" sz="2800" b="1" dirty="0">
                <a:latin typeface="NikoshBAN" pitchFamily="2" charset="0"/>
                <a:cs typeface="NikoshBAN" pitchFamily="2" charset="0"/>
              </a:rPr>
              <a:t>-ভু-পৃষ্ঠে, </a:t>
            </a:r>
            <a:r>
              <a:rPr lang="ar-SA" sz="2800" b="1" dirty="0">
                <a:latin typeface="NikoshBAN" pitchFamily="2" charset="0"/>
                <a:cs typeface="Times New Roman" pitchFamily="18" charset="0"/>
              </a:rPr>
              <a:t>مُسْتَقَرٌّ</a:t>
            </a:r>
            <a:r>
              <a:rPr lang="bn-IN" sz="2800" b="1" dirty="0">
                <a:latin typeface="NikoshBAN" pitchFamily="2" charset="0"/>
                <a:cs typeface="NikoshBAN" pitchFamily="2" charset="0"/>
              </a:rPr>
              <a:t>-আবাসস্থল, </a:t>
            </a:r>
            <a:r>
              <a:rPr lang="ar-SA" sz="2800" b="1" dirty="0">
                <a:latin typeface="NikoshBAN" pitchFamily="2" charset="0"/>
                <a:cs typeface="Times New Roman" pitchFamily="18" charset="0"/>
              </a:rPr>
              <a:t>وَمَتَاعٌ</a:t>
            </a:r>
            <a:r>
              <a:rPr lang="bn-IN" sz="2800" b="1" dirty="0">
                <a:latin typeface="NikoshBAN" pitchFamily="2" charset="0"/>
                <a:cs typeface="NikoshBAN" pitchFamily="2" charset="0"/>
              </a:rPr>
              <a:t>-এবং জীবিকার উপকরণ, </a:t>
            </a:r>
            <a:r>
              <a:rPr lang="ar-SA" sz="2800" b="1" dirty="0">
                <a:latin typeface="NikoshBAN" pitchFamily="2" charset="0"/>
                <a:cs typeface="Times New Roman" pitchFamily="18" charset="0"/>
              </a:rPr>
              <a:t>إِلَى حِينٍ</a:t>
            </a:r>
            <a:r>
              <a:rPr lang="bn-IN" sz="2800" b="1" dirty="0">
                <a:latin typeface="NikoshBAN" pitchFamily="2" charset="0"/>
                <a:cs typeface="NikoshBAN" pitchFamily="2" charset="0"/>
              </a:rPr>
              <a:t>-একটা নির্দিষ্ট সময় </a:t>
            </a:r>
            <a:r>
              <a:rPr lang="bn-IN" sz="2800" b="1" dirty="0" smtClean="0">
                <a:latin typeface="NikoshBAN" pitchFamily="2" charset="0"/>
                <a:cs typeface="NikoshBAN" pitchFamily="2" charset="0"/>
              </a:rPr>
              <a:t>পর্যন্ত। </a:t>
            </a:r>
            <a:endParaRPr lang="en-US" sz="2800" b="1" dirty="0">
              <a:latin typeface="NikoshBAN" pitchFamily="2" charset="0"/>
              <a:cs typeface="NikoshBAN" pitchFamily="2" charset="0"/>
            </a:endParaRPr>
          </a:p>
        </p:txBody>
      </p:sp>
      <p:sp>
        <p:nvSpPr>
          <p:cNvPr id="6" name="Rectangle 5"/>
          <p:cNvSpPr/>
          <p:nvPr/>
        </p:nvSpPr>
        <p:spPr>
          <a:xfrm>
            <a:off x="381000" y="2990671"/>
            <a:ext cx="8382000" cy="1200329"/>
          </a:xfrm>
          <a:prstGeom prst="rect">
            <a:avLst/>
          </a:prstGeom>
          <a:solidFill>
            <a:schemeClr val="accent6">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convex"/>
          </a:sp3d>
        </p:spPr>
        <p:txBody>
          <a:bodyPr wrap="square">
            <a:spAutoFit/>
          </a:bodyPr>
          <a:lstStyle/>
          <a:p>
            <a:pPr algn="just"/>
            <a:r>
              <a:rPr lang="bn-IN" sz="2400" b="1" dirty="0">
                <a:latin typeface="NikoshBAN" pitchFamily="2" charset="0"/>
                <a:cs typeface="NikoshBAN" pitchFamily="2" charset="0"/>
              </a:rPr>
              <a:t>৩৭। </a:t>
            </a:r>
            <a:r>
              <a:rPr lang="ar-SA" sz="2400" b="1" dirty="0">
                <a:latin typeface="NikoshBAN" pitchFamily="2" charset="0"/>
                <a:cs typeface="Times New Roman" pitchFamily="18" charset="0"/>
              </a:rPr>
              <a:t>فَتَلَقَّى</a:t>
            </a:r>
            <a:r>
              <a:rPr lang="bn-IN" sz="2400" b="1" dirty="0">
                <a:latin typeface="NikoshBAN" pitchFamily="2" charset="0"/>
                <a:cs typeface="NikoshBAN" pitchFamily="2" charset="0"/>
              </a:rPr>
              <a:t>-অবশেষে গ্রহন করলেন, </a:t>
            </a:r>
            <a:r>
              <a:rPr lang="ar-SA" sz="2400" b="1" dirty="0">
                <a:latin typeface="NikoshBAN" pitchFamily="2" charset="0"/>
                <a:cs typeface="Times New Roman" pitchFamily="18" charset="0"/>
              </a:rPr>
              <a:t>آدَمُ</a:t>
            </a:r>
            <a:r>
              <a:rPr lang="bn-IN" sz="2400" b="1" dirty="0">
                <a:latin typeface="NikoshBAN" pitchFamily="2" charset="0"/>
                <a:cs typeface="NikoshBAN" pitchFamily="2" charset="0"/>
              </a:rPr>
              <a:t>-আদম, </a:t>
            </a:r>
            <a:r>
              <a:rPr lang="ar-SA" sz="2400" b="1" dirty="0">
                <a:latin typeface="NikoshBAN" pitchFamily="2" charset="0"/>
                <a:cs typeface="Times New Roman" pitchFamily="18" charset="0"/>
              </a:rPr>
              <a:t>مِن رَّبِّهِ</a:t>
            </a:r>
            <a:r>
              <a:rPr lang="bn-IN" sz="2400" b="1" dirty="0">
                <a:latin typeface="NikoshBAN" pitchFamily="2" charset="0"/>
                <a:cs typeface="NikoshBAN" pitchFamily="2" charset="0"/>
              </a:rPr>
              <a:t>-তার প্রতিপালকের পক্ষ থেকে, </a:t>
            </a:r>
            <a:r>
              <a:rPr lang="ar-SA" sz="2400" b="1" dirty="0">
                <a:latin typeface="NikoshBAN" pitchFamily="2" charset="0"/>
                <a:cs typeface="Times New Roman" pitchFamily="18" charset="0"/>
              </a:rPr>
              <a:t>كَلِمَاتٍ</a:t>
            </a:r>
            <a:r>
              <a:rPr lang="bn-IN" sz="2400" b="1" dirty="0">
                <a:latin typeface="NikoshBAN" pitchFamily="2" charset="0"/>
                <a:cs typeface="NikoshBAN" pitchFamily="2" charset="0"/>
              </a:rPr>
              <a:t>-কতিপয় শব্দ, </a:t>
            </a:r>
            <a:r>
              <a:rPr lang="ar-SA" sz="2400" b="1" dirty="0">
                <a:latin typeface="NikoshBAN" pitchFamily="2" charset="0"/>
                <a:cs typeface="Times New Roman" pitchFamily="18" charset="0"/>
              </a:rPr>
              <a:t>فَتَابَ</a:t>
            </a:r>
            <a:r>
              <a:rPr lang="bn-IN" sz="2400" b="1" dirty="0">
                <a:latin typeface="NikoshBAN" pitchFamily="2" charset="0"/>
                <a:cs typeface="NikoshBAN" pitchFamily="2" charset="0"/>
              </a:rPr>
              <a:t>-অতঃপর আল্লাহ দয়া পরবশ হলেন, </a:t>
            </a:r>
            <a:r>
              <a:rPr lang="ar-SA" sz="2400" b="1" dirty="0">
                <a:latin typeface="NikoshBAN" pitchFamily="2" charset="0"/>
                <a:cs typeface="Times New Roman" pitchFamily="18" charset="0"/>
              </a:rPr>
              <a:t>عَلَيْهِ</a:t>
            </a:r>
            <a:r>
              <a:rPr lang="bn-IN" sz="2400" b="1" dirty="0">
                <a:latin typeface="NikoshBAN" pitchFamily="2" charset="0"/>
                <a:cs typeface="NikoshBAN" pitchFamily="2" charset="0"/>
              </a:rPr>
              <a:t>-তার ওপর, </a:t>
            </a:r>
            <a:r>
              <a:rPr lang="ar-SA" sz="2400" b="1" dirty="0">
                <a:latin typeface="NikoshBAN" pitchFamily="2" charset="0"/>
                <a:cs typeface="Times New Roman" pitchFamily="18" charset="0"/>
              </a:rPr>
              <a:t>إِنَّهُ هُوَ</a:t>
            </a:r>
            <a:r>
              <a:rPr lang="bn-IN" sz="2400" b="1" dirty="0">
                <a:latin typeface="NikoshBAN" pitchFamily="2" charset="0"/>
                <a:cs typeface="NikoshBAN" pitchFamily="2" charset="0"/>
              </a:rPr>
              <a:t>-নিশ্চয়ই তিনি, </a:t>
            </a:r>
            <a:r>
              <a:rPr lang="ar-SA" sz="2400" b="1" dirty="0">
                <a:latin typeface="NikoshBAN" pitchFamily="2" charset="0"/>
                <a:cs typeface="Times New Roman" pitchFamily="18" charset="0"/>
              </a:rPr>
              <a:t>التَّوَّابُ</a:t>
            </a:r>
            <a:r>
              <a:rPr lang="bn-IN" sz="2400" b="1" dirty="0">
                <a:latin typeface="NikoshBAN" pitchFamily="2" charset="0"/>
                <a:cs typeface="NikoshBAN" pitchFamily="2" charset="0"/>
              </a:rPr>
              <a:t>-অতিশয় ক্ষমাশীল, </a:t>
            </a:r>
            <a:r>
              <a:rPr lang="ar-SA" sz="2400" b="1" dirty="0">
                <a:latin typeface="NikoshBAN" pitchFamily="2" charset="0"/>
                <a:cs typeface="Times New Roman" pitchFamily="18" charset="0"/>
              </a:rPr>
              <a:t>الرَّحِيمُ</a:t>
            </a:r>
            <a:r>
              <a:rPr lang="bn-IN" sz="2400" b="1" dirty="0">
                <a:latin typeface="NikoshBAN" pitchFamily="2" charset="0"/>
                <a:cs typeface="NikoshBAN" pitchFamily="2" charset="0"/>
              </a:rPr>
              <a:t>-অতিশয় দয়ালু। </a:t>
            </a:r>
            <a:endParaRPr lang="en-US" sz="2400" b="1" dirty="0">
              <a:latin typeface="NikoshBAN" pitchFamily="2" charset="0"/>
              <a:cs typeface="NikoshBAN" pitchFamily="2" charset="0"/>
            </a:endParaRPr>
          </a:p>
        </p:txBody>
      </p:sp>
    </p:spTree>
    <p:extLst>
      <p:ext uri="{BB962C8B-B14F-4D97-AF65-F5344CB8AC3E}">
        <p14:creationId xmlns:p14="http://schemas.microsoft.com/office/powerpoint/2010/main" val="3052095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0600" y="1981200"/>
            <a:ext cx="7848600" cy="1877437"/>
          </a:xfrm>
          <a:prstGeom prst="rect">
            <a:avLst/>
          </a:prstGeom>
          <a:solidFill>
            <a:schemeClr val="accent1">
              <a:lumMod val="20000"/>
              <a:lumOff val="80000"/>
            </a:schemeClr>
          </a:solidFill>
          <a:ln w="28575">
            <a:solidFill>
              <a:srgbClr val="C0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cross"/>
          </a:sp3d>
        </p:spPr>
        <p:txBody>
          <a:bodyPr wrap="square" rtlCol="0">
            <a:spAutoFit/>
          </a:bodyPr>
          <a:lstStyle/>
          <a:p>
            <a:r>
              <a:rPr lang="bn-IN" sz="3200" b="1" dirty="0" smtClean="0">
                <a:solidFill>
                  <a:srgbClr val="00B050"/>
                </a:solidFill>
                <a:latin typeface="NikoshBAN" pitchFamily="2" charset="0"/>
                <a:cs typeface="NikoshBAN" pitchFamily="2" charset="0"/>
              </a:rPr>
              <a:t>উদ্দীপকটি পড় এবং প্রশ্নগুলোর উত্তর দাওঃ</a:t>
            </a:r>
          </a:p>
          <a:p>
            <a:r>
              <a:rPr lang="bn-IN" sz="2800" b="1" dirty="0" smtClean="0">
                <a:solidFill>
                  <a:schemeClr val="accent1">
                    <a:lumMod val="75000"/>
                  </a:schemeClr>
                </a:solidFill>
                <a:latin typeface="NikoshBAN" pitchFamily="2" charset="0"/>
                <a:cs typeface="NikoshBAN" pitchFamily="2" charset="0"/>
              </a:rPr>
              <a:t>সালাম তার বন্ধুকে নিয়ে গোলাপ শাহ্‌ মাজারে গেল। সেখানে মানুষকে মাজারের সামনে মাথা নোয়ায়ে সাজদা করতে দেখল। সালাম একজনকে বাধা দিলে লোকটি বলল, এটি ইবাদতের সাজদা নয়, তাযিমের সাজদা। </a:t>
            </a:r>
          </a:p>
        </p:txBody>
      </p:sp>
      <p:sp>
        <p:nvSpPr>
          <p:cNvPr id="5" name="Rounded Rectangle 4"/>
          <p:cNvSpPr/>
          <p:nvPr/>
        </p:nvSpPr>
        <p:spPr>
          <a:xfrm>
            <a:off x="3048000" y="685800"/>
            <a:ext cx="3276600" cy="990600"/>
          </a:xfrm>
          <a:prstGeom prst="roundRect">
            <a:avLst/>
          </a:prstGeom>
          <a:solidFill>
            <a:schemeClr val="accent6">
              <a:lumMod val="60000"/>
              <a:lumOff val="40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800" b="1" dirty="0" smtClean="0">
                <a:solidFill>
                  <a:schemeClr val="tx1"/>
                </a:solidFill>
                <a:latin typeface="NikoshBAN" pitchFamily="2" charset="0"/>
                <a:cs typeface="NikoshBAN" pitchFamily="2" charset="0"/>
              </a:rPr>
              <a:t>মূল্যায়ণ</a:t>
            </a:r>
            <a:endParaRPr lang="en-US" sz="1100" b="1" dirty="0">
              <a:solidFill>
                <a:schemeClr val="tx1"/>
              </a:solidFill>
              <a:latin typeface="NikoshBAN" pitchFamily="2" charset="0"/>
              <a:cs typeface="NikoshBAN" pitchFamily="2" charset="0"/>
            </a:endParaRPr>
          </a:p>
        </p:txBody>
      </p:sp>
      <p:sp>
        <p:nvSpPr>
          <p:cNvPr id="6" name="TextBox 5"/>
          <p:cNvSpPr txBox="1"/>
          <p:nvPr/>
        </p:nvSpPr>
        <p:spPr>
          <a:xfrm>
            <a:off x="1171780" y="4034135"/>
            <a:ext cx="3628820" cy="523220"/>
          </a:xfrm>
          <a:prstGeom prst="rect">
            <a:avLst/>
          </a:prstGeom>
          <a:solidFill>
            <a:schemeClr val="accent2">
              <a:lumMod val="40000"/>
              <a:lumOff val="60000"/>
            </a:schemeClr>
          </a:solidFill>
          <a:ln w="28575">
            <a:solidFill>
              <a:srgbClr val="C0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rtDeco"/>
          </a:sp3d>
        </p:spPr>
        <p:txBody>
          <a:bodyPr wrap="square" rtlCol="0">
            <a:spAutoFit/>
          </a:bodyPr>
          <a:lstStyle/>
          <a:p>
            <a:r>
              <a:rPr lang="bn-IN" sz="2800" b="1" dirty="0">
                <a:solidFill>
                  <a:schemeClr val="accent3">
                    <a:lumMod val="75000"/>
                  </a:schemeClr>
                </a:solidFill>
                <a:latin typeface="Times New Roman" pitchFamily="18" charset="0"/>
                <a:cs typeface="NikoshBAN" pitchFamily="2" charset="0"/>
              </a:rPr>
              <a:t>(ক) </a:t>
            </a:r>
            <a:r>
              <a:rPr lang="ar-SA" sz="2800" b="1" dirty="0">
                <a:solidFill>
                  <a:schemeClr val="accent3">
                    <a:lumMod val="75000"/>
                  </a:schemeClr>
                </a:solidFill>
                <a:latin typeface="Times New Roman" pitchFamily="18" charset="0"/>
                <a:cs typeface="Times New Roman" pitchFamily="18" charset="0"/>
              </a:rPr>
              <a:t>اَبٰى</a:t>
            </a:r>
            <a:r>
              <a:rPr lang="bn-BD" sz="2800" b="1" dirty="0">
                <a:solidFill>
                  <a:schemeClr val="accent3">
                    <a:lumMod val="75000"/>
                  </a:schemeClr>
                </a:solidFill>
                <a:latin typeface="Times New Roman" pitchFamily="18" charset="0"/>
                <a:cs typeface="NikoshBAN" pitchFamily="2" charset="0"/>
              </a:rPr>
              <a:t>  শব্দের অর্থ কি?</a:t>
            </a:r>
            <a:r>
              <a:rPr lang="bn-IN" sz="2800" b="1" dirty="0">
                <a:solidFill>
                  <a:schemeClr val="accent3">
                    <a:lumMod val="75000"/>
                  </a:schemeClr>
                </a:solidFill>
                <a:latin typeface="Times New Roman" pitchFamily="18" charset="0"/>
                <a:cs typeface="NikoshBAN" pitchFamily="2" charset="0"/>
              </a:rPr>
              <a:t> </a:t>
            </a:r>
            <a:endParaRPr lang="bn-BD" sz="2800" b="1" dirty="0">
              <a:solidFill>
                <a:schemeClr val="accent3">
                  <a:lumMod val="75000"/>
                </a:schemeClr>
              </a:solidFill>
              <a:latin typeface="Times New Roman" pitchFamily="18" charset="0"/>
              <a:cs typeface="NikoshBAN" pitchFamily="2" charset="0"/>
            </a:endParaRPr>
          </a:p>
        </p:txBody>
      </p:sp>
      <p:sp>
        <p:nvSpPr>
          <p:cNvPr id="7" name="TextBox 6"/>
          <p:cNvSpPr txBox="1"/>
          <p:nvPr/>
        </p:nvSpPr>
        <p:spPr>
          <a:xfrm>
            <a:off x="1162050" y="4673025"/>
            <a:ext cx="4933950" cy="584775"/>
          </a:xfrm>
          <a:prstGeom prst="rect">
            <a:avLst/>
          </a:prstGeom>
          <a:solidFill>
            <a:schemeClr val="accent2">
              <a:lumMod val="20000"/>
              <a:lumOff val="80000"/>
            </a:schemeClr>
          </a:solidFill>
          <a:ln w="28575">
            <a:solidFill>
              <a:srgbClr val="C0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hardEdge"/>
          </a:sp3d>
        </p:spPr>
        <p:txBody>
          <a:bodyPr wrap="square" rtlCol="0">
            <a:spAutoFit/>
          </a:bodyPr>
          <a:lstStyle/>
          <a:p>
            <a:r>
              <a:rPr lang="bn-IN" sz="3200" b="1" dirty="0">
                <a:solidFill>
                  <a:schemeClr val="accent2">
                    <a:lumMod val="75000"/>
                  </a:schemeClr>
                </a:solidFill>
                <a:latin typeface="Times New Roman" pitchFamily="18" charset="0"/>
                <a:cs typeface="NikoshBAN" pitchFamily="2" charset="0"/>
              </a:rPr>
              <a:t>(খ) </a:t>
            </a:r>
            <a:r>
              <a:rPr lang="ar-SA" sz="2800" b="1" dirty="0">
                <a:solidFill>
                  <a:schemeClr val="accent2">
                    <a:lumMod val="75000"/>
                  </a:schemeClr>
                </a:solidFill>
                <a:latin typeface="Times New Roman" pitchFamily="18" charset="0"/>
                <a:cs typeface="Times New Roman" pitchFamily="18" charset="0"/>
              </a:rPr>
              <a:t>فَسَجَدُوا اِلًّا اِبْلِيْسَ</a:t>
            </a:r>
            <a:r>
              <a:rPr lang="en-US" sz="2800" b="1" dirty="0">
                <a:solidFill>
                  <a:schemeClr val="accent2">
                    <a:lumMod val="75000"/>
                  </a:schemeClr>
                </a:solidFill>
                <a:latin typeface="Times New Roman" pitchFamily="18" charset="0"/>
                <a:cs typeface="Times New Roman" pitchFamily="18" charset="0"/>
              </a:rPr>
              <a:t> - </a:t>
            </a:r>
            <a:r>
              <a:rPr lang="bn-IN" sz="2800" b="1" dirty="0">
                <a:solidFill>
                  <a:schemeClr val="accent2">
                    <a:lumMod val="75000"/>
                  </a:schemeClr>
                </a:solidFill>
                <a:latin typeface="Times New Roman" pitchFamily="18" charset="0"/>
                <a:cs typeface="NikoshBAN" pitchFamily="2" charset="0"/>
              </a:rPr>
              <a:t>এর ব্যাখ্যা কর।</a:t>
            </a:r>
            <a:endParaRPr lang="bn-BD" sz="3200" b="1" dirty="0">
              <a:solidFill>
                <a:schemeClr val="accent2">
                  <a:lumMod val="75000"/>
                </a:schemeClr>
              </a:solidFill>
              <a:latin typeface="Times New Roman" pitchFamily="18" charset="0"/>
              <a:cs typeface="NikoshBAN" pitchFamily="2" charset="0"/>
            </a:endParaRPr>
          </a:p>
        </p:txBody>
      </p:sp>
      <p:sp>
        <p:nvSpPr>
          <p:cNvPr id="8" name="TextBox 7"/>
          <p:cNvSpPr txBox="1"/>
          <p:nvPr/>
        </p:nvSpPr>
        <p:spPr>
          <a:xfrm>
            <a:off x="1152525" y="5344180"/>
            <a:ext cx="5553075" cy="523220"/>
          </a:xfrm>
          <a:prstGeom prst="rect">
            <a:avLst/>
          </a:prstGeom>
          <a:solidFill>
            <a:schemeClr val="accent6">
              <a:lumMod val="20000"/>
              <a:lumOff val="80000"/>
            </a:schemeClr>
          </a:solidFill>
          <a:ln w="28575">
            <a:solidFill>
              <a:srgbClr val="C0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hardEdge"/>
          </a:sp3d>
        </p:spPr>
        <p:txBody>
          <a:bodyPr wrap="square" rtlCol="0">
            <a:spAutoFit/>
          </a:bodyPr>
          <a:lstStyle/>
          <a:p>
            <a:r>
              <a:rPr lang="bn-IN" sz="2800" b="1" dirty="0">
                <a:solidFill>
                  <a:srgbClr val="00B050"/>
                </a:solidFill>
                <a:latin typeface="NikoshBAN" pitchFamily="2" charset="0"/>
                <a:cs typeface="NikoshBAN" pitchFamily="2" charset="0"/>
              </a:rPr>
              <a:t>(গ) উদ্দীপকে বর্ণিত লোকটির কাজ মূল্যায়ণ কর। </a:t>
            </a:r>
          </a:p>
        </p:txBody>
      </p:sp>
      <p:sp>
        <p:nvSpPr>
          <p:cNvPr id="9" name="Rectangle 8"/>
          <p:cNvSpPr/>
          <p:nvPr/>
        </p:nvSpPr>
        <p:spPr>
          <a:xfrm>
            <a:off x="1143000" y="5953780"/>
            <a:ext cx="6615914" cy="523220"/>
          </a:xfrm>
          <a:prstGeom prst="rect">
            <a:avLst/>
          </a:prstGeom>
          <a:solidFill>
            <a:schemeClr val="accent2">
              <a:lumMod val="40000"/>
              <a:lumOff val="60000"/>
            </a:schemeClr>
          </a:solidFill>
          <a:ln w="28575">
            <a:solidFill>
              <a:srgbClr val="C0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convex"/>
          </a:sp3d>
        </p:spPr>
        <p:txBody>
          <a:bodyPr wrap="none">
            <a:spAutoFit/>
          </a:bodyPr>
          <a:lstStyle/>
          <a:p>
            <a:r>
              <a:rPr lang="bn-IN" sz="2800" b="1" dirty="0">
                <a:solidFill>
                  <a:schemeClr val="accent4">
                    <a:lumMod val="50000"/>
                  </a:schemeClr>
                </a:solidFill>
                <a:latin typeface="NikoshBAN" pitchFamily="2" charset="0"/>
                <a:cs typeface="NikoshBAN" pitchFamily="2" charset="0"/>
              </a:rPr>
              <a:t>(ঘ) লোকটির মন্তব্য সম্পর্কে তোমার মতামত বিশ্লেষণ কর। </a:t>
            </a:r>
            <a:endParaRPr lang="en-US" sz="1400" b="1" dirty="0">
              <a:solidFill>
                <a:schemeClr val="accent4">
                  <a:lumMod val="50000"/>
                </a:schemeClr>
              </a:solidFill>
              <a:latin typeface="NikoshBAN" pitchFamily="2" charset="0"/>
              <a:cs typeface="NikoshBAN" pitchFamily="2" charset="0"/>
            </a:endParaRPr>
          </a:p>
        </p:txBody>
      </p:sp>
    </p:spTree>
    <p:extLst>
      <p:ext uri="{BB962C8B-B14F-4D97-AF65-F5344CB8AC3E}">
        <p14:creationId xmlns:p14="http://schemas.microsoft.com/office/powerpoint/2010/main" val="2035019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00781" y="5638800"/>
            <a:ext cx="7154523" cy="587853"/>
          </a:xfrm>
          <a:prstGeom prst="rect">
            <a:avLst/>
          </a:prstGeom>
          <a:solidFill>
            <a:schemeClr val="bg2">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nSpc>
                <a:spcPct val="115000"/>
              </a:lnSpc>
            </a:pPr>
            <a:r>
              <a:rPr lang="bn-IN" sz="2800" b="1" dirty="0" smtClean="0">
                <a:solidFill>
                  <a:srgbClr val="0070C0"/>
                </a:solidFill>
                <a:latin typeface="NikoshBAN" pitchFamily="2" charset="0"/>
                <a:cs typeface="NikoshBAN" pitchFamily="2" charset="0"/>
              </a:rPr>
              <a:t>খ</a:t>
            </a:r>
            <a:r>
              <a:rPr lang="bn-IN" sz="2800" b="1" dirty="0">
                <a:solidFill>
                  <a:srgbClr val="0070C0"/>
                </a:solidFill>
                <a:latin typeface="NikoshBAN" pitchFamily="2" charset="0"/>
                <a:cs typeface="NikoshBAN" pitchFamily="2" charset="0"/>
              </a:rPr>
              <a:t>। দল - সুরা বাকারার ৩৪ হতে ৩৮ নং আয়াতের অনুবাদ কর। </a:t>
            </a:r>
            <a:endParaRPr lang="bn-BD" sz="2800" b="1" dirty="0">
              <a:solidFill>
                <a:srgbClr val="0070C0"/>
              </a:solidFill>
              <a:latin typeface="NikoshBAN" pitchFamily="2" charset="0"/>
              <a:cs typeface="NikoshBAN" pitchFamily="2" charset="0"/>
            </a:endParaRPr>
          </a:p>
        </p:txBody>
      </p:sp>
      <p:sp>
        <p:nvSpPr>
          <p:cNvPr id="5" name="Rectangle 4"/>
          <p:cNvSpPr/>
          <p:nvPr/>
        </p:nvSpPr>
        <p:spPr>
          <a:xfrm>
            <a:off x="1100781" y="4876800"/>
            <a:ext cx="7154523" cy="571695"/>
          </a:xfrm>
          <a:prstGeom prst="rect">
            <a:avLst/>
          </a:prstGeom>
          <a:solidFill>
            <a:schemeClr val="accent1">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spAutoFit/>
          </a:bodyPr>
          <a:lstStyle/>
          <a:p>
            <a:pPr>
              <a:lnSpc>
                <a:spcPct val="115000"/>
              </a:lnSpc>
            </a:pPr>
            <a:r>
              <a:rPr lang="bn-IN" sz="2800" b="1" dirty="0">
                <a:solidFill>
                  <a:srgbClr val="00B050"/>
                </a:solidFill>
                <a:latin typeface="NikoshBAN" pitchFamily="2" charset="0"/>
                <a:cs typeface="NikoshBAN" pitchFamily="2" charset="0"/>
              </a:rPr>
              <a:t>ক। দল - সুরা বাকারার ৩০ হতে ৩৩ নং আয়াতের অনুবাদ কর। </a:t>
            </a:r>
          </a:p>
        </p:txBody>
      </p:sp>
      <p:sp>
        <p:nvSpPr>
          <p:cNvPr id="6" name="TextBox 5"/>
          <p:cNvSpPr txBox="1"/>
          <p:nvPr/>
        </p:nvSpPr>
        <p:spPr>
          <a:xfrm>
            <a:off x="2522144" y="685800"/>
            <a:ext cx="4311795" cy="830997"/>
          </a:xfrm>
          <a:prstGeom prst="rect">
            <a:avLst/>
          </a:prstGeom>
          <a:solidFill>
            <a:schemeClr val="accent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convex"/>
          </a:sp3d>
        </p:spPr>
        <p:txBody>
          <a:bodyPr wrap="square" rtlCol="0">
            <a:spAutoFit/>
          </a:bodyPr>
          <a:lstStyle/>
          <a:p>
            <a:pPr algn="ctr"/>
            <a:r>
              <a:rPr lang="bn-IN" sz="4800" b="1" dirty="0" smtClean="0">
                <a:solidFill>
                  <a:srgbClr val="00B050"/>
                </a:solidFill>
                <a:effectLst>
                  <a:outerShdw blurRad="38100" dist="38100" dir="2700000" algn="tl">
                    <a:srgbClr val="000000">
                      <a:alpha val="43137"/>
                    </a:srgbClr>
                  </a:outerShdw>
                </a:effectLst>
                <a:latin typeface="NikoshBAN" pitchFamily="2" charset="0"/>
                <a:cs typeface="NikoshBAN" pitchFamily="2" charset="0"/>
              </a:rPr>
              <a:t>দলগত কাজ </a:t>
            </a:r>
            <a:endParaRPr lang="en-US" sz="4800" b="1" dirty="0">
              <a:solidFill>
                <a:srgbClr val="00B050"/>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7" name="Rectangle 6"/>
          <p:cNvSpPr/>
          <p:nvPr/>
        </p:nvSpPr>
        <p:spPr>
          <a:xfrm>
            <a:off x="533400" y="1752600"/>
            <a:ext cx="8305800" cy="2947923"/>
          </a:xfrm>
          <a:prstGeom prst="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rtDeco"/>
          </a:sp3d>
        </p:spPr>
        <p:txBody>
          <a:bodyPr wrap="square">
            <a:spAutoFit/>
          </a:bodyPr>
          <a:lstStyle/>
          <a:p>
            <a:pPr algn="just" rtl="1">
              <a:lnSpc>
                <a:spcPct val="115000"/>
              </a:lnSpc>
            </a:pPr>
            <a:r>
              <a:rPr lang="bn-BD" b="1" dirty="0">
                <a:latin typeface="NikoshBAN" pitchFamily="2" charset="0"/>
                <a:cs typeface="NikoshBAN" pitchFamily="2" charset="0"/>
              </a:rPr>
              <a:t> </a:t>
            </a:r>
            <a:r>
              <a:rPr lang="ar-SA" b="1" dirty="0">
                <a:latin typeface="NikoshBAN" pitchFamily="2" charset="0"/>
                <a:ea typeface="Calibri"/>
                <a:cs typeface="Times New Roman"/>
              </a:rPr>
              <a:t>وَإِذْ</a:t>
            </a:r>
            <a:r>
              <a:rPr lang="ar-SA" b="1" dirty="0">
                <a:latin typeface="NikoshBAN" pitchFamily="2" charset="0"/>
                <a:ea typeface="Calibri"/>
                <a:cs typeface="NikoshBAN"/>
              </a:rPr>
              <a:t> </a:t>
            </a:r>
            <a:r>
              <a:rPr lang="ar-SA" b="1" dirty="0">
                <a:latin typeface="NikoshBAN" pitchFamily="2" charset="0"/>
                <a:ea typeface="Calibri"/>
                <a:cs typeface="Times New Roman"/>
              </a:rPr>
              <a:t>قَالَ</a:t>
            </a:r>
            <a:r>
              <a:rPr lang="ar-SA" b="1" dirty="0">
                <a:latin typeface="NikoshBAN" pitchFamily="2" charset="0"/>
                <a:ea typeface="Calibri"/>
                <a:cs typeface="NikoshBAN"/>
              </a:rPr>
              <a:t> </a:t>
            </a:r>
            <a:r>
              <a:rPr lang="ar-SA" b="1" dirty="0">
                <a:latin typeface="NikoshBAN" pitchFamily="2" charset="0"/>
                <a:ea typeface="Calibri"/>
                <a:cs typeface="Times New Roman"/>
              </a:rPr>
              <a:t>رَبُّكَ</a:t>
            </a:r>
            <a:r>
              <a:rPr lang="ar-SA" b="1" dirty="0">
                <a:latin typeface="NikoshBAN" pitchFamily="2" charset="0"/>
                <a:ea typeface="Calibri"/>
                <a:cs typeface="NikoshBAN"/>
              </a:rPr>
              <a:t> </a:t>
            </a:r>
            <a:r>
              <a:rPr lang="ar-SA" b="1" dirty="0">
                <a:latin typeface="NikoshBAN" pitchFamily="2" charset="0"/>
                <a:ea typeface="Calibri"/>
                <a:cs typeface="Times New Roman"/>
              </a:rPr>
              <a:t>لِلْمَلاَئِكَةِ</a:t>
            </a:r>
            <a:r>
              <a:rPr lang="ar-SA" b="1" dirty="0">
                <a:latin typeface="NikoshBAN" pitchFamily="2" charset="0"/>
                <a:ea typeface="Calibri"/>
                <a:cs typeface="NikoshBAN"/>
              </a:rPr>
              <a:t> </a:t>
            </a:r>
            <a:r>
              <a:rPr lang="ar-SA" b="1" dirty="0">
                <a:latin typeface="NikoshBAN" pitchFamily="2" charset="0"/>
                <a:ea typeface="Calibri"/>
                <a:cs typeface="Times New Roman"/>
              </a:rPr>
              <a:t>إِنِّي</a:t>
            </a:r>
            <a:r>
              <a:rPr lang="ar-SA" b="1" dirty="0">
                <a:latin typeface="NikoshBAN" pitchFamily="2" charset="0"/>
                <a:ea typeface="Calibri"/>
                <a:cs typeface="NikoshBAN"/>
              </a:rPr>
              <a:t> </a:t>
            </a:r>
            <a:r>
              <a:rPr lang="ar-SA" b="1" dirty="0">
                <a:latin typeface="NikoshBAN" pitchFamily="2" charset="0"/>
                <a:ea typeface="Calibri"/>
                <a:cs typeface="Times New Roman"/>
              </a:rPr>
              <a:t>جَاعِلٌ</a:t>
            </a:r>
            <a:r>
              <a:rPr lang="ar-SA" b="1" dirty="0">
                <a:latin typeface="NikoshBAN" pitchFamily="2" charset="0"/>
                <a:ea typeface="Calibri"/>
                <a:cs typeface="NikoshBAN"/>
              </a:rPr>
              <a:t> </a:t>
            </a:r>
            <a:r>
              <a:rPr lang="ar-SA" b="1" dirty="0">
                <a:latin typeface="NikoshBAN" pitchFamily="2" charset="0"/>
                <a:ea typeface="Calibri"/>
                <a:cs typeface="Times New Roman"/>
              </a:rPr>
              <a:t>فِي</a:t>
            </a:r>
            <a:r>
              <a:rPr lang="ar-SA" b="1" dirty="0">
                <a:latin typeface="NikoshBAN" pitchFamily="2" charset="0"/>
                <a:ea typeface="Calibri"/>
                <a:cs typeface="NikoshBAN"/>
              </a:rPr>
              <a:t> </a:t>
            </a:r>
            <a:r>
              <a:rPr lang="ar-SA" b="1" dirty="0">
                <a:latin typeface="NikoshBAN" pitchFamily="2" charset="0"/>
                <a:ea typeface="Calibri"/>
                <a:cs typeface="Times New Roman"/>
              </a:rPr>
              <a:t>الأَرْضِ</a:t>
            </a:r>
            <a:r>
              <a:rPr lang="ar-SA" b="1" dirty="0">
                <a:latin typeface="NikoshBAN" pitchFamily="2" charset="0"/>
                <a:ea typeface="Calibri"/>
                <a:cs typeface="NikoshBAN"/>
              </a:rPr>
              <a:t> </a:t>
            </a:r>
            <a:r>
              <a:rPr lang="ar-SA" b="1" dirty="0">
                <a:latin typeface="NikoshBAN" pitchFamily="2" charset="0"/>
                <a:ea typeface="Calibri"/>
                <a:cs typeface="Times New Roman"/>
              </a:rPr>
              <a:t>خَلِيفَةً</a:t>
            </a:r>
            <a:r>
              <a:rPr lang="ar-SA" b="1" dirty="0">
                <a:latin typeface="NikoshBAN" pitchFamily="2" charset="0"/>
                <a:ea typeface="Calibri"/>
                <a:cs typeface="NikoshBAN"/>
              </a:rPr>
              <a:t> </a:t>
            </a:r>
            <a:r>
              <a:rPr lang="ar-SA" b="1" dirty="0">
                <a:latin typeface="NikoshBAN" pitchFamily="2" charset="0"/>
                <a:ea typeface="Calibri"/>
                <a:cs typeface="Times New Roman"/>
              </a:rPr>
              <a:t>قَالُواْ</a:t>
            </a:r>
            <a:r>
              <a:rPr lang="ar-SA" b="1" dirty="0">
                <a:latin typeface="NikoshBAN" pitchFamily="2" charset="0"/>
                <a:ea typeface="Calibri"/>
                <a:cs typeface="NikoshBAN"/>
              </a:rPr>
              <a:t> </a:t>
            </a:r>
            <a:r>
              <a:rPr lang="ar-SA" b="1" dirty="0">
                <a:latin typeface="NikoshBAN" pitchFamily="2" charset="0"/>
                <a:ea typeface="Calibri"/>
                <a:cs typeface="Times New Roman"/>
              </a:rPr>
              <a:t>أَتَجْعَلُ</a:t>
            </a:r>
            <a:r>
              <a:rPr lang="ar-SA" b="1" dirty="0">
                <a:latin typeface="NikoshBAN" pitchFamily="2" charset="0"/>
                <a:ea typeface="Calibri"/>
                <a:cs typeface="NikoshBAN"/>
              </a:rPr>
              <a:t> </a:t>
            </a:r>
            <a:r>
              <a:rPr lang="ar-SA" b="1" dirty="0">
                <a:latin typeface="NikoshBAN" pitchFamily="2" charset="0"/>
                <a:ea typeface="Calibri"/>
                <a:cs typeface="Times New Roman"/>
              </a:rPr>
              <a:t>فِيهَا</a:t>
            </a:r>
            <a:r>
              <a:rPr lang="ar-SA" b="1" dirty="0">
                <a:latin typeface="NikoshBAN" pitchFamily="2" charset="0"/>
                <a:ea typeface="Calibri"/>
                <a:cs typeface="NikoshBAN"/>
              </a:rPr>
              <a:t> </a:t>
            </a:r>
            <a:r>
              <a:rPr lang="ar-SA" b="1" dirty="0">
                <a:latin typeface="NikoshBAN" pitchFamily="2" charset="0"/>
                <a:ea typeface="Calibri"/>
                <a:cs typeface="Times New Roman"/>
              </a:rPr>
              <a:t>مَن</a:t>
            </a:r>
            <a:r>
              <a:rPr lang="ar-SA" b="1" dirty="0">
                <a:latin typeface="NikoshBAN" pitchFamily="2" charset="0"/>
                <a:ea typeface="Calibri"/>
                <a:cs typeface="NikoshBAN"/>
              </a:rPr>
              <a:t> </a:t>
            </a:r>
            <a:r>
              <a:rPr lang="ar-SA" b="1" dirty="0">
                <a:latin typeface="NikoshBAN" pitchFamily="2" charset="0"/>
                <a:ea typeface="Calibri"/>
                <a:cs typeface="Times New Roman"/>
              </a:rPr>
              <a:t>يُفْسِدُ</a:t>
            </a:r>
            <a:r>
              <a:rPr lang="ar-SA" b="1" dirty="0">
                <a:latin typeface="NikoshBAN" pitchFamily="2" charset="0"/>
                <a:ea typeface="Calibri"/>
                <a:cs typeface="NikoshBAN"/>
              </a:rPr>
              <a:t> </a:t>
            </a:r>
            <a:r>
              <a:rPr lang="ar-SA" b="1" dirty="0">
                <a:latin typeface="NikoshBAN" pitchFamily="2" charset="0"/>
                <a:ea typeface="Calibri"/>
                <a:cs typeface="Times New Roman"/>
              </a:rPr>
              <a:t>فِيهَا</a:t>
            </a:r>
            <a:r>
              <a:rPr lang="ar-SA" b="1" dirty="0">
                <a:latin typeface="NikoshBAN" pitchFamily="2" charset="0"/>
                <a:ea typeface="Calibri"/>
                <a:cs typeface="NikoshBAN"/>
              </a:rPr>
              <a:t> </a:t>
            </a:r>
            <a:r>
              <a:rPr lang="ar-SA" b="1" dirty="0">
                <a:latin typeface="NikoshBAN" pitchFamily="2" charset="0"/>
                <a:ea typeface="Calibri"/>
                <a:cs typeface="Times New Roman"/>
              </a:rPr>
              <a:t>وَيَسْفِكُ</a:t>
            </a:r>
            <a:r>
              <a:rPr lang="ar-SA" b="1" dirty="0">
                <a:latin typeface="NikoshBAN" pitchFamily="2" charset="0"/>
                <a:ea typeface="Calibri"/>
                <a:cs typeface="NikoshBAN"/>
              </a:rPr>
              <a:t> </a:t>
            </a:r>
            <a:r>
              <a:rPr lang="ar-SA" b="1" dirty="0">
                <a:latin typeface="NikoshBAN" pitchFamily="2" charset="0"/>
                <a:ea typeface="Calibri"/>
                <a:cs typeface="Times New Roman"/>
              </a:rPr>
              <a:t>الدِّمَاء</a:t>
            </a:r>
            <a:r>
              <a:rPr lang="ar-SA" b="1" dirty="0">
                <a:latin typeface="NikoshBAN" pitchFamily="2" charset="0"/>
                <a:ea typeface="Calibri"/>
                <a:cs typeface="NikoshBAN"/>
              </a:rPr>
              <a:t> </a:t>
            </a:r>
            <a:r>
              <a:rPr lang="ar-SA" b="1" dirty="0">
                <a:latin typeface="NikoshBAN" pitchFamily="2" charset="0"/>
                <a:ea typeface="Calibri"/>
                <a:cs typeface="Times New Roman"/>
              </a:rPr>
              <a:t>وَنَحْنُ</a:t>
            </a:r>
            <a:r>
              <a:rPr lang="ar-SA" b="1" dirty="0">
                <a:latin typeface="NikoshBAN" pitchFamily="2" charset="0"/>
                <a:ea typeface="Calibri"/>
                <a:cs typeface="NikoshBAN"/>
              </a:rPr>
              <a:t> </a:t>
            </a:r>
            <a:r>
              <a:rPr lang="ar-SA" b="1" dirty="0">
                <a:latin typeface="NikoshBAN" pitchFamily="2" charset="0"/>
                <a:ea typeface="Calibri"/>
                <a:cs typeface="Times New Roman"/>
              </a:rPr>
              <a:t>نُسَبِّحُ</a:t>
            </a:r>
            <a:r>
              <a:rPr lang="ar-SA" b="1" dirty="0">
                <a:latin typeface="NikoshBAN" pitchFamily="2" charset="0"/>
                <a:ea typeface="Calibri"/>
                <a:cs typeface="NikoshBAN"/>
              </a:rPr>
              <a:t> </a:t>
            </a:r>
            <a:r>
              <a:rPr lang="ar-SA" b="1" dirty="0">
                <a:latin typeface="NikoshBAN" pitchFamily="2" charset="0"/>
                <a:ea typeface="Calibri"/>
                <a:cs typeface="Times New Roman"/>
              </a:rPr>
              <a:t>بِحَمْدِكَ</a:t>
            </a:r>
            <a:r>
              <a:rPr lang="ar-SA" b="1" dirty="0">
                <a:latin typeface="NikoshBAN" pitchFamily="2" charset="0"/>
                <a:ea typeface="Calibri"/>
                <a:cs typeface="NikoshBAN"/>
              </a:rPr>
              <a:t> </a:t>
            </a:r>
            <a:r>
              <a:rPr lang="ar-SA" b="1" dirty="0">
                <a:latin typeface="NikoshBAN" pitchFamily="2" charset="0"/>
                <a:ea typeface="Calibri"/>
                <a:cs typeface="Times New Roman"/>
              </a:rPr>
              <a:t>وَنُقَدِّسُ</a:t>
            </a:r>
            <a:r>
              <a:rPr lang="ar-SA" b="1" dirty="0">
                <a:latin typeface="NikoshBAN" pitchFamily="2" charset="0"/>
                <a:ea typeface="Calibri"/>
                <a:cs typeface="NikoshBAN"/>
              </a:rPr>
              <a:t> </a:t>
            </a:r>
            <a:r>
              <a:rPr lang="ar-SA" b="1" dirty="0">
                <a:latin typeface="NikoshBAN" pitchFamily="2" charset="0"/>
                <a:ea typeface="Calibri"/>
                <a:cs typeface="Times New Roman"/>
              </a:rPr>
              <a:t>لَكَ</a:t>
            </a:r>
            <a:r>
              <a:rPr lang="ar-SA" b="1" dirty="0">
                <a:latin typeface="NikoshBAN" pitchFamily="2" charset="0"/>
                <a:ea typeface="Calibri"/>
                <a:cs typeface="NikoshBAN"/>
              </a:rPr>
              <a:t> </a:t>
            </a:r>
            <a:r>
              <a:rPr lang="ar-SA" b="1" dirty="0">
                <a:latin typeface="NikoshBAN" pitchFamily="2" charset="0"/>
                <a:ea typeface="Calibri"/>
                <a:cs typeface="Times New Roman"/>
              </a:rPr>
              <a:t>قَالَ</a:t>
            </a:r>
            <a:r>
              <a:rPr lang="ar-SA" b="1" dirty="0">
                <a:latin typeface="NikoshBAN" pitchFamily="2" charset="0"/>
                <a:ea typeface="Calibri"/>
                <a:cs typeface="NikoshBAN"/>
              </a:rPr>
              <a:t> </a:t>
            </a:r>
            <a:r>
              <a:rPr lang="ar-SA" b="1" dirty="0">
                <a:latin typeface="NikoshBAN" pitchFamily="2" charset="0"/>
                <a:ea typeface="Calibri"/>
                <a:cs typeface="Times New Roman"/>
              </a:rPr>
              <a:t>إِنِّي</a:t>
            </a:r>
            <a:r>
              <a:rPr lang="ar-SA" b="1" dirty="0">
                <a:latin typeface="NikoshBAN" pitchFamily="2" charset="0"/>
                <a:ea typeface="Calibri"/>
                <a:cs typeface="NikoshBAN"/>
              </a:rPr>
              <a:t> </a:t>
            </a:r>
            <a:r>
              <a:rPr lang="ar-SA" b="1" dirty="0">
                <a:latin typeface="NikoshBAN" pitchFamily="2" charset="0"/>
                <a:ea typeface="Calibri"/>
                <a:cs typeface="Times New Roman"/>
              </a:rPr>
              <a:t>أَعْلَمُ</a:t>
            </a:r>
            <a:r>
              <a:rPr lang="ar-SA" b="1" dirty="0">
                <a:latin typeface="NikoshBAN" pitchFamily="2" charset="0"/>
                <a:ea typeface="Calibri"/>
                <a:cs typeface="NikoshBAN"/>
              </a:rPr>
              <a:t> </a:t>
            </a:r>
            <a:r>
              <a:rPr lang="ar-SA" b="1" dirty="0">
                <a:latin typeface="NikoshBAN" pitchFamily="2" charset="0"/>
                <a:ea typeface="Calibri"/>
                <a:cs typeface="Times New Roman"/>
              </a:rPr>
              <a:t>مَا</a:t>
            </a:r>
            <a:r>
              <a:rPr lang="ar-SA" b="1" dirty="0">
                <a:latin typeface="NikoshBAN" pitchFamily="2" charset="0"/>
                <a:ea typeface="Calibri"/>
                <a:cs typeface="NikoshBAN"/>
              </a:rPr>
              <a:t> </a:t>
            </a:r>
            <a:r>
              <a:rPr lang="ar-SA" b="1" dirty="0">
                <a:latin typeface="NikoshBAN" pitchFamily="2" charset="0"/>
                <a:ea typeface="Calibri"/>
                <a:cs typeface="Times New Roman"/>
              </a:rPr>
              <a:t>لاَ</a:t>
            </a:r>
            <a:r>
              <a:rPr lang="ar-SA" b="1" dirty="0">
                <a:latin typeface="NikoshBAN" pitchFamily="2" charset="0"/>
                <a:ea typeface="Calibri"/>
                <a:cs typeface="NikoshBAN"/>
              </a:rPr>
              <a:t> </a:t>
            </a:r>
            <a:r>
              <a:rPr lang="ar-SA" b="1" dirty="0">
                <a:latin typeface="NikoshBAN" pitchFamily="2" charset="0"/>
                <a:ea typeface="Calibri"/>
                <a:cs typeface="Times New Roman"/>
              </a:rPr>
              <a:t>تَعْلَمُونَ</a:t>
            </a:r>
            <a:r>
              <a:rPr lang="ar-SA" b="1" dirty="0">
                <a:latin typeface="NikoshBAN" pitchFamily="2" charset="0"/>
                <a:ea typeface="Calibri"/>
                <a:cs typeface="NikoshBAN"/>
              </a:rPr>
              <a:t> {30} </a:t>
            </a:r>
            <a:r>
              <a:rPr lang="ar-SA" b="1" dirty="0">
                <a:latin typeface="NikoshBAN" pitchFamily="2" charset="0"/>
                <a:ea typeface="Calibri"/>
                <a:cs typeface="Times New Roman"/>
              </a:rPr>
              <a:t>وَعَلَّمَ</a:t>
            </a:r>
            <a:r>
              <a:rPr lang="ar-SA" b="1" dirty="0">
                <a:latin typeface="NikoshBAN" pitchFamily="2" charset="0"/>
                <a:ea typeface="Calibri"/>
                <a:cs typeface="NikoshBAN"/>
              </a:rPr>
              <a:t> </a:t>
            </a:r>
            <a:r>
              <a:rPr lang="ar-SA" b="1" dirty="0">
                <a:latin typeface="NikoshBAN" pitchFamily="2" charset="0"/>
                <a:ea typeface="Calibri"/>
                <a:cs typeface="Times New Roman"/>
              </a:rPr>
              <a:t>آدَمَ</a:t>
            </a:r>
            <a:r>
              <a:rPr lang="ar-SA" b="1" dirty="0">
                <a:latin typeface="NikoshBAN" pitchFamily="2" charset="0"/>
                <a:ea typeface="Calibri"/>
                <a:cs typeface="NikoshBAN"/>
              </a:rPr>
              <a:t> </a:t>
            </a:r>
            <a:r>
              <a:rPr lang="ar-SA" b="1" dirty="0">
                <a:latin typeface="NikoshBAN" pitchFamily="2" charset="0"/>
                <a:ea typeface="Calibri"/>
                <a:cs typeface="Times New Roman"/>
              </a:rPr>
              <a:t>الأَسْمَاء</a:t>
            </a:r>
            <a:r>
              <a:rPr lang="ar-SA" b="1" dirty="0">
                <a:latin typeface="NikoshBAN" pitchFamily="2" charset="0"/>
                <a:ea typeface="Calibri"/>
                <a:cs typeface="NikoshBAN"/>
              </a:rPr>
              <a:t> </a:t>
            </a:r>
            <a:r>
              <a:rPr lang="ar-SA" b="1" dirty="0">
                <a:latin typeface="NikoshBAN" pitchFamily="2" charset="0"/>
                <a:ea typeface="Calibri"/>
                <a:cs typeface="Times New Roman"/>
              </a:rPr>
              <a:t>كُلَّهَا</a:t>
            </a:r>
            <a:r>
              <a:rPr lang="ar-SA" b="1" dirty="0">
                <a:latin typeface="NikoshBAN" pitchFamily="2" charset="0"/>
                <a:ea typeface="Calibri"/>
                <a:cs typeface="NikoshBAN"/>
              </a:rPr>
              <a:t> </a:t>
            </a:r>
            <a:r>
              <a:rPr lang="ar-SA" b="1" dirty="0">
                <a:latin typeface="NikoshBAN" pitchFamily="2" charset="0"/>
                <a:ea typeface="Calibri"/>
                <a:cs typeface="Times New Roman"/>
              </a:rPr>
              <a:t>ثُمَّ</a:t>
            </a:r>
            <a:r>
              <a:rPr lang="ar-SA" b="1" dirty="0">
                <a:latin typeface="NikoshBAN" pitchFamily="2" charset="0"/>
                <a:ea typeface="Calibri"/>
                <a:cs typeface="NikoshBAN"/>
              </a:rPr>
              <a:t> </a:t>
            </a:r>
            <a:r>
              <a:rPr lang="ar-SA" b="1" dirty="0">
                <a:latin typeface="NikoshBAN" pitchFamily="2" charset="0"/>
                <a:ea typeface="Calibri"/>
                <a:cs typeface="Times New Roman"/>
              </a:rPr>
              <a:t>عَرَضَهُمْ</a:t>
            </a:r>
            <a:r>
              <a:rPr lang="ar-SA" b="1" dirty="0">
                <a:latin typeface="NikoshBAN" pitchFamily="2" charset="0"/>
                <a:ea typeface="Calibri"/>
                <a:cs typeface="NikoshBAN"/>
              </a:rPr>
              <a:t> </a:t>
            </a:r>
            <a:r>
              <a:rPr lang="ar-SA" b="1" dirty="0">
                <a:latin typeface="NikoshBAN" pitchFamily="2" charset="0"/>
                <a:ea typeface="Calibri"/>
                <a:cs typeface="Times New Roman"/>
              </a:rPr>
              <a:t>عَلَى</a:t>
            </a:r>
            <a:r>
              <a:rPr lang="ar-SA" b="1" dirty="0">
                <a:latin typeface="NikoshBAN" pitchFamily="2" charset="0"/>
                <a:ea typeface="Calibri"/>
                <a:cs typeface="NikoshBAN"/>
              </a:rPr>
              <a:t> </a:t>
            </a:r>
            <a:r>
              <a:rPr lang="ar-SA" b="1" dirty="0">
                <a:latin typeface="NikoshBAN" pitchFamily="2" charset="0"/>
                <a:ea typeface="Calibri"/>
                <a:cs typeface="Times New Roman"/>
              </a:rPr>
              <a:t>الْمَلاَئِكَةِ</a:t>
            </a:r>
            <a:r>
              <a:rPr lang="ar-SA" b="1" dirty="0">
                <a:latin typeface="NikoshBAN" pitchFamily="2" charset="0"/>
                <a:ea typeface="Calibri"/>
                <a:cs typeface="NikoshBAN"/>
              </a:rPr>
              <a:t> </a:t>
            </a:r>
            <a:r>
              <a:rPr lang="ar-SA" b="1" dirty="0">
                <a:latin typeface="NikoshBAN" pitchFamily="2" charset="0"/>
                <a:ea typeface="Calibri"/>
                <a:cs typeface="Times New Roman"/>
              </a:rPr>
              <a:t>فَقَالَ</a:t>
            </a:r>
            <a:r>
              <a:rPr lang="ar-SA" b="1" dirty="0">
                <a:latin typeface="NikoshBAN" pitchFamily="2" charset="0"/>
                <a:ea typeface="Calibri"/>
                <a:cs typeface="NikoshBAN"/>
              </a:rPr>
              <a:t> </a:t>
            </a:r>
            <a:r>
              <a:rPr lang="ar-SA" b="1" dirty="0">
                <a:latin typeface="NikoshBAN" pitchFamily="2" charset="0"/>
                <a:ea typeface="Calibri"/>
                <a:cs typeface="Times New Roman"/>
              </a:rPr>
              <a:t>أَنبِئُونِي</a:t>
            </a:r>
            <a:r>
              <a:rPr lang="ar-SA" b="1" dirty="0">
                <a:latin typeface="NikoshBAN" pitchFamily="2" charset="0"/>
                <a:ea typeface="Calibri"/>
                <a:cs typeface="NikoshBAN"/>
              </a:rPr>
              <a:t> </a:t>
            </a:r>
            <a:r>
              <a:rPr lang="ar-SA" b="1" dirty="0">
                <a:latin typeface="NikoshBAN" pitchFamily="2" charset="0"/>
                <a:ea typeface="Calibri"/>
                <a:cs typeface="Times New Roman"/>
              </a:rPr>
              <a:t>بِأَسْمَاء</a:t>
            </a:r>
            <a:r>
              <a:rPr lang="ar-SA" b="1" dirty="0">
                <a:latin typeface="NikoshBAN" pitchFamily="2" charset="0"/>
                <a:ea typeface="Calibri"/>
                <a:cs typeface="NikoshBAN"/>
              </a:rPr>
              <a:t> </a:t>
            </a:r>
            <a:r>
              <a:rPr lang="ar-SA" b="1" dirty="0">
                <a:latin typeface="NikoshBAN" pitchFamily="2" charset="0"/>
                <a:ea typeface="Calibri"/>
                <a:cs typeface="Times New Roman"/>
              </a:rPr>
              <a:t>هَـؤُلاء</a:t>
            </a:r>
            <a:r>
              <a:rPr lang="ar-SA" b="1" dirty="0">
                <a:latin typeface="NikoshBAN" pitchFamily="2" charset="0"/>
                <a:ea typeface="Calibri"/>
                <a:cs typeface="NikoshBAN"/>
              </a:rPr>
              <a:t> </a:t>
            </a:r>
            <a:r>
              <a:rPr lang="ar-SA" b="1" dirty="0">
                <a:latin typeface="NikoshBAN" pitchFamily="2" charset="0"/>
                <a:ea typeface="Calibri"/>
                <a:cs typeface="Times New Roman"/>
              </a:rPr>
              <a:t>إِن</a:t>
            </a:r>
            <a:r>
              <a:rPr lang="ar-SA" b="1" dirty="0">
                <a:latin typeface="NikoshBAN" pitchFamily="2" charset="0"/>
                <a:ea typeface="Calibri"/>
                <a:cs typeface="NikoshBAN"/>
              </a:rPr>
              <a:t> </a:t>
            </a:r>
            <a:r>
              <a:rPr lang="ar-SA" b="1" dirty="0">
                <a:latin typeface="NikoshBAN" pitchFamily="2" charset="0"/>
                <a:ea typeface="Calibri"/>
                <a:cs typeface="Times New Roman"/>
              </a:rPr>
              <a:t>كُنتُمْ</a:t>
            </a:r>
            <a:r>
              <a:rPr lang="ar-SA" b="1" dirty="0">
                <a:latin typeface="NikoshBAN" pitchFamily="2" charset="0"/>
                <a:ea typeface="Calibri"/>
                <a:cs typeface="NikoshBAN"/>
              </a:rPr>
              <a:t> </a:t>
            </a:r>
            <a:r>
              <a:rPr lang="ar-SA" b="1" dirty="0">
                <a:latin typeface="NikoshBAN" pitchFamily="2" charset="0"/>
                <a:ea typeface="Calibri"/>
                <a:cs typeface="Times New Roman"/>
              </a:rPr>
              <a:t>صَادِقِينَ</a:t>
            </a:r>
            <a:r>
              <a:rPr lang="ar-SA" b="1" dirty="0">
                <a:latin typeface="NikoshBAN" pitchFamily="2" charset="0"/>
                <a:ea typeface="Calibri"/>
                <a:cs typeface="NikoshBAN"/>
              </a:rPr>
              <a:t> {31} </a:t>
            </a:r>
            <a:r>
              <a:rPr lang="ar-SA" b="1" dirty="0">
                <a:latin typeface="NikoshBAN" pitchFamily="2" charset="0"/>
                <a:ea typeface="Calibri"/>
                <a:cs typeface="Times New Roman"/>
              </a:rPr>
              <a:t>قَالُواْ</a:t>
            </a:r>
            <a:r>
              <a:rPr lang="ar-SA" b="1" dirty="0">
                <a:latin typeface="NikoshBAN" pitchFamily="2" charset="0"/>
                <a:ea typeface="Calibri"/>
                <a:cs typeface="NikoshBAN"/>
              </a:rPr>
              <a:t> </a:t>
            </a:r>
            <a:r>
              <a:rPr lang="ar-SA" b="1" dirty="0">
                <a:latin typeface="NikoshBAN" pitchFamily="2" charset="0"/>
                <a:ea typeface="Calibri"/>
                <a:cs typeface="Times New Roman"/>
              </a:rPr>
              <a:t>سُبْحَانَكَ</a:t>
            </a:r>
            <a:r>
              <a:rPr lang="ar-SA" b="1" dirty="0">
                <a:latin typeface="NikoshBAN" pitchFamily="2" charset="0"/>
                <a:ea typeface="Calibri"/>
                <a:cs typeface="NikoshBAN"/>
              </a:rPr>
              <a:t> </a:t>
            </a:r>
            <a:r>
              <a:rPr lang="ar-SA" b="1" dirty="0">
                <a:latin typeface="NikoshBAN" pitchFamily="2" charset="0"/>
                <a:ea typeface="Calibri"/>
                <a:cs typeface="Times New Roman"/>
              </a:rPr>
              <a:t>لاَ</a:t>
            </a:r>
            <a:r>
              <a:rPr lang="ar-SA" b="1" dirty="0">
                <a:latin typeface="NikoshBAN" pitchFamily="2" charset="0"/>
                <a:ea typeface="Calibri"/>
                <a:cs typeface="NikoshBAN"/>
              </a:rPr>
              <a:t> </a:t>
            </a:r>
            <a:r>
              <a:rPr lang="ar-SA" b="1" dirty="0">
                <a:latin typeface="NikoshBAN" pitchFamily="2" charset="0"/>
                <a:ea typeface="Calibri"/>
                <a:cs typeface="Times New Roman"/>
              </a:rPr>
              <a:t>عِلْمَ</a:t>
            </a:r>
            <a:r>
              <a:rPr lang="ar-SA" b="1" dirty="0">
                <a:latin typeface="NikoshBAN" pitchFamily="2" charset="0"/>
                <a:ea typeface="Calibri"/>
                <a:cs typeface="NikoshBAN"/>
              </a:rPr>
              <a:t> </a:t>
            </a:r>
            <a:r>
              <a:rPr lang="ar-SA" b="1" dirty="0">
                <a:latin typeface="NikoshBAN" pitchFamily="2" charset="0"/>
                <a:ea typeface="Calibri"/>
                <a:cs typeface="Times New Roman"/>
              </a:rPr>
              <a:t>لَنَا</a:t>
            </a:r>
            <a:r>
              <a:rPr lang="ar-SA" b="1" dirty="0">
                <a:latin typeface="NikoshBAN" pitchFamily="2" charset="0"/>
                <a:ea typeface="Calibri"/>
                <a:cs typeface="NikoshBAN"/>
              </a:rPr>
              <a:t> </a:t>
            </a:r>
            <a:r>
              <a:rPr lang="ar-SA" b="1" dirty="0">
                <a:latin typeface="NikoshBAN" pitchFamily="2" charset="0"/>
                <a:ea typeface="Calibri"/>
                <a:cs typeface="Times New Roman"/>
              </a:rPr>
              <a:t>إِلاَّ</a:t>
            </a:r>
            <a:r>
              <a:rPr lang="ar-SA" b="1" dirty="0">
                <a:latin typeface="NikoshBAN" pitchFamily="2" charset="0"/>
                <a:ea typeface="Calibri"/>
                <a:cs typeface="NikoshBAN"/>
              </a:rPr>
              <a:t> </a:t>
            </a:r>
            <a:r>
              <a:rPr lang="ar-SA" b="1" dirty="0">
                <a:latin typeface="NikoshBAN" pitchFamily="2" charset="0"/>
                <a:ea typeface="Calibri"/>
                <a:cs typeface="Times New Roman"/>
              </a:rPr>
              <a:t>مَا</a:t>
            </a:r>
            <a:r>
              <a:rPr lang="ar-SA" b="1" dirty="0">
                <a:latin typeface="NikoshBAN" pitchFamily="2" charset="0"/>
                <a:ea typeface="Calibri"/>
                <a:cs typeface="NikoshBAN"/>
              </a:rPr>
              <a:t> </a:t>
            </a:r>
            <a:r>
              <a:rPr lang="ar-SA" b="1" dirty="0">
                <a:latin typeface="NikoshBAN" pitchFamily="2" charset="0"/>
                <a:ea typeface="Calibri"/>
                <a:cs typeface="Times New Roman"/>
              </a:rPr>
              <a:t>عَلَّمْتَنَا</a:t>
            </a:r>
            <a:r>
              <a:rPr lang="ar-SA" b="1" dirty="0">
                <a:latin typeface="NikoshBAN" pitchFamily="2" charset="0"/>
                <a:ea typeface="Calibri"/>
                <a:cs typeface="NikoshBAN"/>
              </a:rPr>
              <a:t> </a:t>
            </a:r>
            <a:r>
              <a:rPr lang="ar-SA" b="1" dirty="0">
                <a:latin typeface="NikoshBAN" pitchFamily="2" charset="0"/>
                <a:ea typeface="Calibri"/>
                <a:cs typeface="Times New Roman"/>
              </a:rPr>
              <a:t>إِنَّكَ</a:t>
            </a:r>
            <a:r>
              <a:rPr lang="ar-SA" b="1" dirty="0">
                <a:latin typeface="NikoshBAN" pitchFamily="2" charset="0"/>
                <a:ea typeface="Calibri"/>
                <a:cs typeface="NikoshBAN"/>
              </a:rPr>
              <a:t> </a:t>
            </a:r>
            <a:r>
              <a:rPr lang="ar-SA" b="1" dirty="0">
                <a:latin typeface="NikoshBAN" pitchFamily="2" charset="0"/>
                <a:ea typeface="Calibri"/>
                <a:cs typeface="Times New Roman"/>
              </a:rPr>
              <a:t>أَنتَ</a:t>
            </a:r>
            <a:r>
              <a:rPr lang="ar-SA" b="1" dirty="0">
                <a:latin typeface="NikoshBAN" pitchFamily="2" charset="0"/>
                <a:ea typeface="Calibri"/>
                <a:cs typeface="NikoshBAN"/>
              </a:rPr>
              <a:t> </a:t>
            </a:r>
            <a:r>
              <a:rPr lang="ar-SA" b="1" dirty="0">
                <a:latin typeface="NikoshBAN" pitchFamily="2" charset="0"/>
                <a:ea typeface="Calibri"/>
                <a:cs typeface="Times New Roman"/>
              </a:rPr>
              <a:t>الْعَلِيمُ</a:t>
            </a:r>
            <a:r>
              <a:rPr lang="ar-SA" b="1" dirty="0">
                <a:latin typeface="NikoshBAN" pitchFamily="2" charset="0"/>
                <a:ea typeface="Calibri"/>
                <a:cs typeface="NikoshBAN"/>
              </a:rPr>
              <a:t> </a:t>
            </a:r>
            <a:r>
              <a:rPr lang="ar-SA" b="1" dirty="0">
                <a:latin typeface="NikoshBAN" pitchFamily="2" charset="0"/>
                <a:ea typeface="Calibri"/>
                <a:cs typeface="Times New Roman"/>
              </a:rPr>
              <a:t>الْحَكِيمُ</a:t>
            </a:r>
            <a:r>
              <a:rPr lang="ar-SA" b="1" dirty="0">
                <a:latin typeface="NikoshBAN" pitchFamily="2" charset="0"/>
                <a:ea typeface="Calibri"/>
                <a:cs typeface="NikoshBAN"/>
              </a:rPr>
              <a:t> {32} </a:t>
            </a:r>
            <a:r>
              <a:rPr lang="ar-SA" b="1" dirty="0">
                <a:latin typeface="NikoshBAN" pitchFamily="2" charset="0"/>
                <a:ea typeface="Calibri"/>
                <a:cs typeface="Times New Roman"/>
              </a:rPr>
              <a:t>قَالَ</a:t>
            </a:r>
            <a:r>
              <a:rPr lang="ar-SA" b="1" dirty="0">
                <a:latin typeface="NikoshBAN" pitchFamily="2" charset="0"/>
                <a:ea typeface="Calibri"/>
                <a:cs typeface="NikoshBAN"/>
              </a:rPr>
              <a:t> </a:t>
            </a:r>
            <a:r>
              <a:rPr lang="ar-SA" b="1" dirty="0">
                <a:latin typeface="NikoshBAN" pitchFamily="2" charset="0"/>
                <a:ea typeface="Calibri"/>
                <a:cs typeface="Times New Roman"/>
              </a:rPr>
              <a:t>يَا</a:t>
            </a:r>
            <a:r>
              <a:rPr lang="ar-SA" b="1" dirty="0">
                <a:latin typeface="NikoshBAN" pitchFamily="2" charset="0"/>
                <a:ea typeface="Calibri"/>
                <a:cs typeface="NikoshBAN"/>
              </a:rPr>
              <a:t> </a:t>
            </a:r>
            <a:r>
              <a:rPr lang="ar-SA" b="1" dirty="0">
                <a:latin typeface="NikoshBAN" pitchFamily="2" charset="0"/>
                <a:ea typeface="Calibri"/>
                <a:cs typeface="Times New Roman"/>
              </a:rPr>
              <a:t>آدَمُ</a:t>
            </a:r>
            <a:r>
              <a:rPr lang="ar-SA" b="1" dirty="0">
                <a:latin typeface="NikoshBAN" pitchFamily="2" charset="0"/>
                <a:ea typeface="Calibri"/>
                <a:cs typeface="NikoshBAN"/>
              </a:rPr>
              <a:t> </a:t>
            </a:r>
            <a:r>
              <a:rPr lang="ar-SA" b="1" dirty="0">
                <a:latin typeface="NikoshBAN" pitchFamily="2" charset="0"/>
                <a:ea typeface="Calibri"/>
                <a:cs typeface="Times New Roman"/>
              </a:rPr>
              <a:t>أَنبِئْهُم</a:t>
            </a:r>
            <a:r>
              <a:rPr lang="ar-SA" b="1" dirty="0">
                <a:latin typeface="NikoshBAN" pitchFamily="2" charset="0"/>
                <a:ea typeface="Calibri"/>
                <a:cs typeface="NikoshBAN"/>
              </a:rPr>
              <a:t> </a:t>
            </a:r>
            <a:r>
              <a:rPr lang="ar-SA" b="1" dirty="0">
                <a:latin typeface="NikoshBAN" pitchFamily="2" charset="0"/>
                <a:ea typeface="Calibri"/>
                <a:cs typeface="Times New Roman"/>
              </a:rPr>
              <a:t>بِأَسْمَآئِهِمْ</a:t>
            </a:r>
            <a:r>
              <a:rPr lang="ar-SA" b="1" dirty="0">
                <a:latin typeface="NikoshBAN" pitchFamily="2" charset="0"/>
                <a:ea typeface="Calibri"/>
                <a:cs typeface="NikoshBAN"/>
              </a:rPr>
              <a:t> </a:t>
            </a:r>
            <a:r>
              <a:rPr lang="ar-SA" b="1" dirty="0">
                <a:latin typeface="NikoshBAN" pitchFamily="2" charset="0"/>
                <a:ea typeface="Calibri"/>
                <a:cs typeface="Times New Roman"/>
              </a:rPr>
              <a:t>فَلَمَّا</a:t>
            </a:r>
            <a:r>
              <a:rPr lang="ar-SA" b="1" dirty="0">
                <a:latin typeface="NikoshBAN" pitchFamily="2" charset="0"/>
                <a:ea typeface="Calibri"/>
                <a:cs typeface="NikoshBAN"/>
              </a:rPr>
              <a:t> </a:t>
            </a:r>
            <a:r>
              <a:rPr lang="ar-SA" b="1" dirty="0">
                <a:latin typeface="NikoshBAN" pitchFamily="2" charset="0"/>
                <a:ea typeface="Calibri"/>
                <a:cs typeface="Times New Roman"/>
              </a:rPr>
              <a:t>أَنبَأَهُمْ</a:t>
            </a:r>
            <a:r>
              <a:rPr lang="ar-SA" b="1" dirty="0">
                <a:latin typeface="NikoshBAN" pitchFamily="2" charset="0"/>
                <a:ea typeface="Calibri"/>
                <a:cs typeface="NikoshBAN"/>
              </a:rPr>
              <a:t> </a:t>
            </a:r>
            <a:r>
              <a:rPr lang="ar-SA" b="1" dirty="0">
                <a:latin typeface="NikoshBAN" pitchFamily="2" charset="0"/>
                <a:ea typeface="Calibri"/>
                <a:cs typeface="Times New Roman"/>
              </a:rPr>
              <a:t>بِأَسْمَآئِهِمْ</a:t>
            </a:r>
            <a:r>
              <a:rPr lang="ar-SA" b="1" dirty="0">
                <a:latin typeface="NikoshBAN" pitchFamily="2" charset="0"/>
                <a:ea typeface="Calibri"/>
                <a:cs typeface="NikoshBAN"/>
              </a:rPr>
              <a:t> </a:t>
            </a:r>
            <a:r>
              <a:rPr lang="ar-SA" b="1" dirty="0">
                <a:latin typeface="NikoshBAN" pitchFamily="2" charset="0"/>
                <a:ea typeface="Calibri"/>
                <a:cs typeface="Times New Roman"/>
              </a:rPr>
              <a:t>قَالَ</a:t>
            </a:r>
            <a:r>
              <a:rPr lang="ar-SA" b="1" dirty="0">
                <a:latin typeface="NikoshBAN" pitchFamily="2" charset="0"/>
                <a:ea typeface="Calibri"/>
                <a:cs typeface="NikoshBAN"/>
              </a:rPr>
              <a:t> </a:t>
            </a:r>
            <a:r>
              <a:rPr lang="ar-SA" b="1" dirty="0">
                <a:latin typeface="NikoshBAN" pitchFamily="2" charset="0"/>
                <a:ea typeface="Calibri"/>
                <a:cs typeface="Times New Roman"/>
              </a:rPr>
              <a:t>أَلَمْ</a:t>
            </a:r>
            <a:r>
              <a:rPr lang="ar-SA" b="1" dirty="0">
                <a:latin typeface="NikoshBAN" pitchFamily="2" charset="0"/>
                <a:ea typeface="Calibri"/>
                <a:cs typeface="NikoshBAN"/>
              </a:rPr>
              <a:t> </a:t>
            </a:r>
            <a:r>
              <a:rPr lang="ar-SA" b="1" dirty="0">
                <a:latin typeface="NikoshBAN" pitchFamily="2" charset="0"/>
                <a:ea typeface="Calibri"/>
                <a:cs typeface="Times New Roman"/>
              </a:rPr>
              <a:t>أَقُل</a:t>
            </a:r>
            <a:r>
              <a:rPr lang="ar-SA" b="1" dirty="0">
                <a:latin typeface="NikoshBAN" pitchFamily="2" charset="0"/>
                <a:ea typeface="Calibri"/>
                <a:cs typeface="NikoshBAN"/>
              </a:rPr>
              <a:t> </a:t>
            </a:r>
            <a:r>
              <a:rPr lang="ar-SA" b="1" dirty="0">
                <a:latin typeface="NikoshBAN" pitchFamily="2" charset="0"/>
                <a:ea typeface="Calibri"/>
                <a:cs typeface="Times New Roman"/>
              </a:rPr>
              <a:t>لَّكُمْ</a:t>
            </a:r>
            <a:r>
              <a:rPr lang="ar-SA" b="1" dirty="0">
                <a:latin typeface="NikoshBAN" pitchFamily="2" charset="0"/>
                <a:ea typeface="Calibri"/>
                <a:cs typeface="NikoshBAN"/>
              </a:rPr>
              <a:t> </a:t>
            </a:r>
            <a:r>
              <a:rPr lang="ar-SA" b="1" dirty="0">
                <a:latin typeface="NikoshBAN" pitchFamily="2" charset="0"/>
                <a:ea typeface="Calibri"/>
                <a:cs typeface="Times New Roman"/>
              </a:rPr>
              <a:t>إِنِّي</a:t>
            </a:r>
            <a:r>
              <a:rPr lang="ar-SA" b="1" dirty="0">
                <a:latin typeface="NikoshBAN" pitchFamily="2" charset="0"/>
                <a:ea typeface="Calibri"/>
                <a:cs typeface="NikoshBAN"/>
              </a:rPr>
              <a:t> </a:t>
            </a:r>
            <a:r>
              <a:rPr lang="ar-SA" b="1" dirty="0">
                <a:latin typeface="NikoshBAN" pitchFamily="2" charset="0"/>
                <a:ea typeface="Calibri"/>
                <a:cs typeface="Times New Roman"/>
              </a:rPr>
              <a:t>أَعْلَمُ</a:t>
            </a:r>
            <a:r>
              <a:rPr lang="ar-SA" b="1" dirty="0">
                <a:latin typeface="NikoshBAN" pitchFamily="2" charset="0"/>
                <a:ea typeface="Calibri"/>
                <a:cs typeface="NikoshBAN"/>
              </a:rPr>
              <a:t> </a:t>
            </a:r>
            <a:r>
              <a:rPr lang="ar-SA" b="1" dirty="0">
                <a:latin typeface="NikoshBAN" pitchFamily="2" charset="0"/>
                <a:ea typeface="Calibri"/>
                <a:cs typeface="Times New Roman"/>
              </a:rPr>
              <a:t>غَيْبَ</a:t>
            </a:r>
            <a:r>
              <a:rPr lang="ar-SA" b="1" dirty="0">
                <a:latin typeface="NikoshBAN" pitchFamily="2" charset="0"/>
                <a:ea typeface="Calibri"/>
                <a:cs typeface="NikoshBAN"/>
              </a:rPr>
              <a:t> </a:t>
            </a:r>
            <a:r>
              <a:rPr lang="ar-SA" b="1" dirty="0">
                <a:latin typeface="NikoshBAN" pitchFamily="2" charset="0"/>
                <a:ea typeface="Calibri"/>
                <a:cs typeface="Times New Roman"/>
              </a:rPr>
              <a:t>السَّمَاوَاتِ</a:t>
            </a:r>
            <a:r>
              <a:rPr lang="ar-SA" b="1" dirty="0">
                <a:latin typeface="NikoshBAN" pitchFamily="2" charset="0"/>
                <a:ea typeface="Calibri"/>
                <a:cs typeface="NikoshBAN"/>
              </a:rPr>
              <a:t> </a:t>
            </a:r>
            <a:r>
              <a:rPr lang="ar-SA" b="1" dirty="0">
                <a:latin typeface="NikoshBAN" pitchFamily="2" charset="0"/>
                <a:ea typeface="Calibri"/>
                <a:cs typeface="Times New Roman"/>
              </a:rPr>
              <a:t>وَالأَرْضِ</a:t>
            </a:r>
            <a:r>
              <a:rPr lang="ar-SA" b="1" dirty="0">
                <a:latin typeface="NikoshBAN" pitchFamily="2" charset="0"/>
                <a:ea typeface="Calibri"/>
                <a:cs typeface="NikoshBAN"/>
              </a:rPr>
              <a:t> </a:t>
            </a:r>
            <a:r>
              <a:rPr lang="ar-SA" b="1" dirty="0">
                <a:latin typeface="NikoshBAN" pitchFamily="2" charset="0"/>
                <a:ea typeface="Calibri"/>
                <a:cs typeface="Times New Roman"/>
              </a:rPr>
              <a:t>وَأَعْلَمُ</a:t>
            </a:r>
            <a:r>
              <a:rPr lang="ar-SA" b="1" dirty="0">
                <a:latin typeface="NikoshBAN" pitchFamily="2" charset="0"/>
                <a:ea typeface="Calibri"/>
                <a:cs typeface="NikoshBAN"/>
              </a:rPr>
              <a:t> </a:t>
            </a:r>
            <a:r>
              <a:rPr lang="ar-SA" b="1" dirty="0">
                <a:latin typeface="NikoshBAN" pitchFamily="2" charset="0"/>
                <a:ea typeface="Calibri"/>
                <a:cs typeface="Times New Roman"/>
              </a:rPr>
              <a:t>مَا</a:t>
            </a:r>
            <a:r>
              <a:rPr lang="ar-SA" b="1" dirty="0">
                <a:latin typeface="NikoshBAN" pitchFamily="2" charset="0"/>
                <a:ea typeface="Calibri"/>
                <a:cs typeface="NikoshBAN"/>
              </a:rPr>
              <a:t> </a:t>
            </a:r>
            <a:r>
              <a:rPr lang="ar-SA" b="1" dirty="0">
                <a:latin typeface="NikoshBAN" pitchFamily="2" charset="0"/>
                <a:ea typeface="Calibri"/>
                <a:cs typeface="Times New Roman"/>
              </a:rPr>
              <a:t>تُبْدُونَ</a:t>
            </a:r>
            <a:r>
              <a:rPr lang="ar-SA" b="1" dirty="0">
                <a:latin typeface="NikoshBAN" pitchFamily="2" charset="0"/>
                <a:ea typeface="Calibri"/>
                <a:cs typeface="NikoshBAN"/>
              </a:rPr>
              <a:t> </a:t>
            </a:r>
            <a:r>
              <a:rPr lang="ar-SA" b="1" dirty="0">
                <a:latin typeface="NikoshBAN" pitchFamily="2" charset="0"/>
                <a:ea typeface="Calibri"/>
                <a:cs typeface="Times New Roman"/>
              </a:rPr>
              <a:t>وَمَا</a:t>
            </a:r>
            <a:r>
              <a:rPr lang="ar-SA" b="1" dirty="0">
                <a:latin typeface="NikoshBAN" pitchFamily="2" charset="0"/>
                <a:ea typeface="Calibri"/>
                <a:cs typeface="NikoshBAN"/>
              </a:rPr>
              <a:t> </a:t>
            </a:r>
            <a:r>
              <a:rPr lang="ar-SA" b="1" dirty="0">
                <a:latin typeface="NikoshBAN" pitchFamily="2" charset="0"/>
                <a:ea typeface="Calibri"/>
                <a:cs typeface="Times New Roman"/>
              </a:rPr>
              <a:t>كُنتُمْ</a:t>
            </a:r>
            <a:r>
              <a:rPr lang="ar-SA" b="1" dirty="0">
                <a:latin typeface="NikoshBAN" pitchFamily="2" charset="0"/>
                <a:ea typeface="Calibri"/>
                <a:cs typeface="NikoshBAN"/>
              </a:rPr>
              <a:t> </a:t>
            </a:r>
            <a:r>
              <a:rPr lang="ar-SA" b="1" dirty="0">
                <a:latin typeface="NikoshBAN" pitchFamily="2" charset="0"/>
                <a:ea typeface="Calibri"/>
                <a:cs typeface="Times New Roman"/>
              </a:rPr>
              <a:t>تَكْتُمُونَ</a:t>
            </a:r>
            <a:r>
              <a:rPr lang="ar-SA" b="1" dirty="0">
                <a:latin typeface="NikoshBAN" pitchFamily="2" charset="0"/>
                <a:ea typeface="Calibri"/>
                <a:cs typeface="NikoshBAN"/>
              </a:rPr>
              <a:t> {33}</a:t>
            </a:r>
            <a:r>
              <a:rPr lang="ar-SA" b="1" dirty="0">
                <a:ea typeface="Calibri"/>
                <a:cs typeface="Times New Roman"/>
              </a:rPr>
              <a:t> وَإِذْ</a:t>
            </a:r>
            <a:r>
              <a:rPr lang="ar-SA" b="1" dirty="0">
                <a:ea typeface="Calibri"/>
                <a:cs typeface="NikoshBAN"/>
              </a:rPr>
              <a:t> </a:t>
            </a:r>
            <a:r>
              <a:rPr lang="ar-SA" b="1" dirty="0">
                <a:ea typeface="Calibri"/>
                <a:cs typeface="Times New Roman"/>
              </a:rPr>
              <a:t>قُلْنَا</a:t>
            </a:r>
            <a:r>
              <a:rPr lang="ar-SA" b="1" dirty="0">
                <a:ea typeface="Calibri"/>
                <a:cs typeface="NikoshBAN"/>
              </a:rPr>
              <a:t> </a:t>
            </a:r>
            <a:r>
              <a:rPr lang="ar-SA" b="1" dirty="0">
                <a:ea typeface="Calibri"/>
                <a:cs typeface="Times New Roman"/>
              </a:rPr>
              <a:t>لِلْمَلاَئِكَةِ</a:t>
            </a:r>
            <a:r>
              <a:rPr lang="ar-SA" b="1" dirty="0">
                <a:ea typeface="Calibri"/>
                <a:cs typeface="NikoshBAN"/>
              </a:rPr>
              <a:t> </a:t>
            </a:r>
            <a:r>
              <a:rPr lang="ar-SA" b="1" dirty="0">
                <a:ea typeface="Calibri"/>
                <a:cs typeface="Times New Roman"/>
              </a:rPr>
              <a:t>اسْجُدُواْ</a:t>
            </a:r>
            <a:r>
              <a:rPr lang="ar-SA" b="1" dirty="0">
                <a:ea typeface="Calibri"/>
                <a:cs typeface="NikoshBAN"/>
              </a:rPr>
              <a:t> </a:t>
            </a:r>
            <a:r>
              <a:rPr lang="ar-SA" b="1" dirty="0">
                <a:ea typeface="Calibri"/>
                <a:cs typeface="Times New Roman"/>
              </a:rPr>
              <a:t>لآدَمَ</a:t>
            </a:r>
            <a:r>
              <a:rPr lang="ar-SA" b="1" dirty="0">
                <a:ea typeface="Calibri"/>
                <a:cs typeface="NikoshBAN"/>
              </a:rPr>
              <a:t> </a:t>
            </a:r>
            <a:r>
              <a:rPr lang="ar-SA" b="1" dirty="0">
                <a:ea typeface="Calibri"/>
                <a:cs typeface="Times New Roman"/>
              </a:rPr>
              <a:t>فَسَجَدُواْ</a:t>
            </a:r>
            <a:r>
              <a:rPr lang="ar-SA" b="1" dirty="0">
                <a:ea typeface="Calibri"/>
                <a:cs typeface="NikoshBAN"/>
              </a:rPr>
              <a:t> </a:t>
            </a:r>
            <a:r>
              <a:rPr lang="ar-SA" b="1" dirty="0">
                <a:ea typeface="Calibri"/>
                <a:cs typeface="Times New Roman"/>
              </a:rPr>
              <a:t>إِلاَّ</a:t>
            </a:r>
            <a:r>
              <a:rPr lang="ar-SA" b="1" dirty="0">
                <a:ea typeface="Calibri"/>
                <a:cs typeface="NikoshBAN"/>
              </a:rPr>
              <a:t> </a:t>
            </a:r>
            <a:r>
              <a:rPr lang="ar-SA" b="1" dirty="0">
                <a:ea typeface="Calibri"/>
                <a:cs typeface="Times New Roman"/>
              </a:rPr>
              <a:t>إِبْلِيسَ</a:t>
            </a:r>
            <a:r>
              <a:rPr lang="ar-SA" b="1" dirty="0">
                <a:ea typeface="Calibri"/>
                <a:cs typeface="NikoshBAN"/>
              </a:rPr>
              <a:t> </a:t>
            </a:r>
            <a:r>
              <a:rPr lang="ar-SA" b="1" dirty="0">
                <a:ea typeface="Calibri"/>
                <a:cs typeface="Times New Roman"/>
              </a:rPr>
              <a:t>أَبَى</a:t>
            </a:r>
            <a:r>
              <a:rPr lang="ar-SA" b="1" dirty="0">
                <a:ea typeface="Calibri"/>
                <a:cs typeface="NikoshBAN"/>
              </a:rPr>
              <a:t> </a:t>
            </a:r>
            <a:r>
              <a:rPr lang="ar-SA" b="1" dirty="0">
                <a:ea typeface="Calibri"/>
                <a:cs typeface="Times New Roman"/>
              </a:rPr>
              <a:t>وَاسْتَكْبَرَ</a:t>
            </a:r>
            <a:r>
              <a:rPr lang="ar-SA" b="1" dirty="0">
                <a:ea typeface="Calibri"/>
                <a:cs typeface="NikoshBAN"/>
              </a:rPr>
              <a:t> </a:t>
            </a:r>
            <a:r>
              <a:rPr lang="ar-SA" b="1" dirty="0">
                <a:ea typeface="Calibri"/>
                <a:cs typeface="Times New Roman"/>
              </a:rPr>
              <a:t>وَكَانَ</a:t>
            </a:r>
            <a:r>
              <a:rPr lang="ar-SA" b="1" dirty="0">
                <a:ea typeface="Calibri"/>
                <a:cs typeface="NikoshBAN"/>
              </a:rPr>
              <a:t> </a:t>
            </a:r>
            <a:r>
              <a:rPr lang="ar-SA" b="1" dirty="0">
                <a:ea typeface="Calibri"/>
                <a:cs typeface="Times New Roman"/>
              </a:rPr>
              <a:t>مِنَ</a:t>
            </a:r>
            <a:r>
              <a:rPr lang="ar-SA" b="1" dirty="0">
                <a:ea typeface="Calibri"/>
                <a:cs typeface="NikoshBAN"/>
              </a:rPr>
              <a:t> </a:t>
            </a:r>
            <a:r>
              <a:rPr lang="ar-SA" b="1" dirty="0">
                <a:ea typeface="Calibri"/>
                <a:cs typeface="Times New Roman"/>
              </a:rPr>
              <a:t>الْكَافِرِينَ</a:t>
            </a:r>
            <a:r>
              <a:rPr lang="ar-SA" b="1" dirty="0">
                <a:ea typeface="Calibri"/>
                <a:cs typeface="NikoshBAN"/>
              </a:rPr>
              <a:t> {34} </a:t>
            </a:r>
            <a:r>
              <a:rPr lang="ar-SA" b="1" dirty="0">
                <a:ea typeface="Calibri"/>
                <a:cs typeface="Times New Roman"/>
              </a:rPr>
              <a:t>وَقُلْنَا</a:t>
            </a:r>
            <a:r>
              <a:rPr lang="ar-SA" b="1" dirty="0">
                <a:ea typeface="Calibri"/>
                <a:cs typeface="NikoshBAN"/>
              </a:rPr>
              <a:t> </a:t>
            </a:r>
            <a:r>
              <a:rPr lang="ar-SA" b="1" dirty="0">
                <a:ea typeface="Calibri"/>
                <a:cs typeface="Times New Roman"/>
              </a:rPr>
              <a:t>يَا</a:t>
            </a:r>
            <a:r>
              <a:rPr lang="ar-SA" b="1" dirty="0">
                <a:ea typeface="Calibri"/>
                <a:cs typeface="NikoshBAN"/>
              </a:rPr>
              <a:t> </a:t>
            </a:r>
            <a:r>
              <a:rPr lang="ar-SA" b="1" dirty="0">
                <a:ea typeface="Calibri"/>
                <a:cs typeface="Times New Roman"/>
              </a:rPr>
              <a:t>آدَمُ</a:t>
            </a:r>
            <a:r>
              <a:rPr lang="ar-SA" b="1" dirty="0">
                <a:ea typeface="Calibri"/>
                <a:cs typeface="NikoshBAN"/>
              </a:rPr>
              <a:t> </a:t>
            </a:r>
            <a:r>
              <a:rPr lang="ar-SA" b="1" dirty="0">
                <a:ea typeface="Calibri"/>
                <a:cs typeface="Times New Roman"/>
              </a:rPr>
              <a:t>اسْكُنْ</a:t>
            </a:r>
            <a:r>
              <a:rPr lang="ar-SA" b="1" dirty="0">
                <a:ea typeface="Calibri"/>
                <a:cs typeface="NikoshBAN"/>
              </a:rPr>
              <a:t> </a:t>
            </a:r>
            <a:r>
              <a:rPr lang="ar-SA" b="1" dirty="0">
                <a:ea typeface="Calibri"/>
                <a:cs typeface="Times New Roman"/>
              </a:rPr>
              <a:t>أَنتَ</a:t>
            </a:r>
            <a:r>
              <a:rPr lang="ar-SA" b="1" dirty="0">
                <a:ea typeface="Calibri"/>
                <a:cs typeface="NikoshBAN"/>
              </a:rPr>
              <a:t> </a:t>
            </a:r>
            <a:r>
              <a:rPr lang="ar-SA" b="1" dirty="0">
                <a:ea typeface="Calibri"/>
                <a:cs typeface="Times New Roman"/>
              </a:rPr>
              <a:t>وَزَوْجُكَ</a:t>
            </a:r>
            <a:r>
              <a:rPr lang="ar-SA" b="1" dirty="0">
                <a:ea typeface="Calibri"/>
                <a:cs typeface="NikoshBAN"/>
              </a:rPr>
              <a:t> </a:t>
            </a:r>
            <a:r>
              <a:rPr lang="ar-SA" b="1" dirty="0">
                <a:ea typeface="Calibri"/>
                <a:cs typeface="Times New Roman"/>
              </a:rPr>
              <a:t>الْجَنَّةَ</a:t>
            </a:r>
            <a:r>
              <a:rPr lang="ar-SA" b="1" dirty="0">
                <a:ea typeface="Calibri"/>
                <a:cs typeface="NikoshBAN"/>
              </a:rPr>
              <a:t> </a:t>
            </a:r>
            <a:r>
              <a:rPr lang="ar-SA" b="1" dirty="0">
                <a:ea typeface="Calibri"/>
                <a:cs typeface="Times New Roman"/>
              </a:rPr>
              <a:t>وَكُلاَ</a:t>
            </a:r>
            <a:r>
              <a:rPr lang="ar-SA" b="1" dirty="0">
                <a:ea typeface="Calibri"/>
                <a:cs typeface="NikoshBAN"/>
              </a:rPr>
              <a:t> </a:t>
            </a:r>
            <a:r>
              <a:rPr lang="ar-SA" b="1" dirty="0">
                <a:ea typeface="Calibri"/>
                <a:cs typeface="Times New Roman"/>
              </a:rPr>
              <a:t>مِنْهَا</a:t>
            </a:r>
            <a:r>
              <a:rPr lang="ar-SA" b="1" dirty="0">
                <a:ea typeface="Calibri"/>
                <a:cs typeface="NikoshBAN"/>
              </a:rPr>
              <a:t> </a:t>
            </a:r>
            <a:r>
              <a:rPr lang="ar-SA" b="1" dirty="0">
                <a:ea typeface="Calibri"/>
                <a:cs typeface="Times New Roman"/>
              </a:rPr>
              <a:t>رَغَداً</a:t>
            </a:r>
            <a:r>
              <a:rPr lang="ar-SA" b="1" dirty="0">
                <a:ea typeface="Calibri"/>
                <a:cs typeface="NikoshBAN"/>
              </a:rPr>
              <a:t> </a:t>
            </a:r>
            <a:r>
              <a:rPr lang="ar-SA" b="1" dirty="0">
                <a:ea typeface="Calibri"/>
                <a:cs typeface="Times New Roman"/>
              </a:rPr>
              <a:t>حَيْثُ</a:t>
            </a:r>
            <a:r>
              <a:rPr lang="ar-SA" b="1" dirty="0">
                <a:ea typeface="Calibri"/>
                <a:cs typeface="NikoshBAN"/>
              </a:rPr>
              <a:t> </a:t>
            </a:r>
            <a:r>
              <a:rPr lang="ar-SA" b="1" dirty="0">
                <a:ea typeface="Calibri"/>
                <a:cs typeface="Times New Roman"/>
              </a:rPr>
              <a:t>شِئْتُمَا</a:t>
            </a:r>
            <a:r>
              <a:rPr lang="ar-SA" b="1" dirty="0">
                <a:ea typeface="Calibri"/>
                <a:cs typeface="NikoshBAN"/>
              </a:rPr>
              <a:t> </a:t>
            </a:r>
            <a:r>
              <a:rPr lang="ar-SA" b="1" dirty="0">
                <a:ea typeface="Calibri"/>
                <a:cs typeface="Times New Roman"/>
              </a:rPr>
              <a:t>وَلاَ</a:t>
            </a:r>
            <a:r>
              <a:rPr lang="ar-SA" b="1" dirty="0">
                <a:ea typeface="Calibri"/>
                <a:cs typeface="NikoshBAN"/>
              </a:rPr>
              <a:t> </a:t>
            </a:r>
            <a:r>
              <a:rPr lang="ar-SA" b="1" dirty="0">
                <a:ea typeface="Calibri"/>
                <a:cs typeface="Times New Roman"/>
              </a:rPr>
              <a:t>تَقْرَبَا</a:t>
            </a:r>
            <a:r>
              <a:rPr lang="ar-SA" b="1" dirty="0">
                <a:ea typeface="Calibri"/>
                <a:cs typeface="NikoshBAN"/>
              </a:rPr>
              <a:t> </a:t>
            </a:r>
            <a:r>
              <a:rPr lang="ar-SA" b="1" dirty="0">
                <a:ea typeface="Calibri"/>
                <a:cs typeface="Times New Roman"/>
              </a:rPr>
              <a:t>هَـذِهِ</a:t>
            </a:r>
            <a:r>
              <a:rPr lang="ar-SA" b="1" dirty="0">
                <a:ea typeface="Calibri"/>
                <a:cs typeface="NikoshBAN"/>
              </a:rPr>
              <a:t> </a:t>
            </a:r>
            <a:r>
              <a:rPr lang="ar-SA" b="1" dirty="0">
                <a:ea typeface="Calibri"/>
                <a:cs typeface="Times New Roman"/>
              </a:rPr>
              <a:t>الشَّجَرَةَ</a:t>
            </a:r>
            <a:r>
              <a:rPr lang="ar-SA" b="1" dirty="0">
                <a:ea typeface="Calibri"/>
                <a:cs typeface="NikoshBAN"/>
              </a:rPr>
              <a:t> </a:t>
            </a:r>
            <a:r>
              <a:rPr lang="ar-SA" b="1" dirty="0">
                <a:ea typeface="Calibri"/>
                <a:cs typeface="Times New Roman"/>
              </a:rPr>
              <a:t>فَتَكُونَا</a:t>
            </a:r>
            <a:r>
              <a:rPr lang="ar-SA" b="1" dirty="0">
                <a:ea typeface="Calibri"/>
                <a:cs typeface="NikoshBAN"/>
              </a:rPr>
              <a:t> </a:t>
            </a:r>
            <a:r>
              <a:rPr lang="ar-SA" b="1" dirty="0">
                <a:ea typeface="Calibri"/>
                <a:cs typeface="Times New Roman"/>
              </a:rPr>
              <a:t>مِنَ</a:t>
            </a:r>
            <a:r>
              <a:rPr lang="ar-SA" b="1" dirty="0">
                <a:ea typeface="Calibri"/>
                <a:cs typeface="NikoshBAN"/>
              </a:rPr>
              <a:t> </a:t>
            </a:r>
            <a:r>
              <a:rPr lang="ar-SA" b="1" dirty="0">
                <a:ea typeface="Calibri"/>
                <a:cs typeface="Times New Roman"/>
              </a:rPr>
              <a:t>الْظَّالِمِينَ</a:t>
            </a:r>
            <a:r>
              <a:rPr lang="ar-SA" b="1" dirty="0">
                <a:ea typeface="Calibri"/>
                <a:cs typeface="NikoshBAN"/>
              </a:rPr>
              <a:t> {35} </a:t>
            </a:r>
            <a:r>
              <a:rPr lang="ar-SA" b="1" dirty="0">
                <a:ea typeface="Calibri"/>
                <a:cs typeface="Times New Roman"/>
              </a:rPr>
              <a:t>فَأَزَلَّهُمَا</a:t>
            </a:r>
            <a:r>
              <a:rPr lang="ar-SA" b="1" dirty="0">
                <a:ea typeface="Calibri"/>
                <a:cs typeface="NikoshBAN"/>
              </a:rPr>
              <a:t> </a:t>
            </a:r>
            <a:r>
              <a:rPr lang="ar-SA" b="1" dirty="0">
                <a:ea typeface="Calibri"/>
                <a:cs typeface="Times New Roman"/>
              </a:rPr>
              <a:t>الشَّيْطَانُ</a:t>
            </a:r>
            <a:r>
              <a:rPr lang="ar-SA" b="1" dirty="0">
                <a:ea typeface="Calibri"/>
                <a:cs typeface="NikoshBAN"/>
              </a:rPr>
              <a:t> </a:t>
            </a:r>
            <a:r>
              <a:rPr lang="ar-SA" b="1" dirty="0">
                <a:ea typeface="Calibri"/>
                <a:cs typeface="Times New Roman"/>
              </a:rPr>
              <a:t>عَنْهَا</a:t>
            </a:r>
            <a:r>
              <a:rPr lang="ar-SA" b="1" dirty="0">
                <a:ea typeface="Calibri"/>
                <a:cs typeface="NikoshBAN"/>
              </a:rPr>
              <a:t> </a:t>
            </a:r>
            <a:r>
              <a:rPr lang="ar-SA" b="1" dirty="0">
                <a:ea typeface="Calibri"/>
                <a:cs typeface="Times New Roman"/>
              </a:rPr>
              <a:t>فَأَخْرَجَهُمَا</a:t>
            </a:r>
            <a:r>
              <a:rPr lang="ar-SA" b="1" dirty="0">
                <a:ea typeface="Calibri"/>
                <a:cs typeface="NikoshBAN"/>
              </a:rPr>
              <a:t> </a:t>
            </a:r>
            <a:r>
              <a:rPr lang="ar-SA" b="1" dirty="0">
                <a:ea typeface="Calibri"/>
                <a:cs typeface="Times New Roman"/>
              </a:rPr>
              <a:t>مِمَّا</a:t>
            </a:r>
            <a:r>
              <a:rPr lang="ar-SA" b="1" dirty="0">
                <a:ea typeface="Calibri"/>
                <a:cs typeface="NikoshBAN"/>
              </a:rPr>
              <a:t> </a:t>
            </a:r>
            <a:r>
              <a:rPr lang="ar-SA" b="1" dirty="0">
                <a:ea typeface="Calibri"/>
                <a:cs typeface="Times New Roman"/>
              </a:rPr>
              <a:t>كَانَا</a:t>
            </a:r>
            <a:r>
              <a:rPr lang="ar-SA" b="1" dirty="0">
                <a:ea typeface="Calibri"/>
                <a:cs typeface="NikoshBAN"/>
              </a:rPr>
              <a:t> </a:t>
            </a:r>
            <a:r>
              <a:rPr lang="ar-SA" b="1" dirty="0">
                <a:ea typeface="Calibri"/>
                <a:cs typeface="Times New Roman"/>
              </a:rPr>
              <a:t>فِيهِ</a:t>
            </a:r>
            <a:r>
              <a:rPr lang="ar-SA" b="1" dirty="0">
                <a:ea typeface="Calibri"/>
                <a:cs typeface="NikoshBAN"/>
              </a:rPr>
              <a:t> </a:t>
            </a:r>
            <a:r>
              <a:rPr lang="ar-SA" b="1" dirty="0">
                <a:ea typeface="Calibri"/>
                <a:cs typeface="Times New Roman"/>
              </a:rPr>
              <a:t>وَقُلْنَا</a:t>
            </a:r>
            <a:r>
              <a:rPr lang="ar-SA" b="1" dirty="0">
                <a:ea typeface="Calibri"/>
                <a:cs typeface="NikoshBAN"/>
              </a:rPr>
              <a:t> </a:t>
            </a:r>
            <a:r>
              <a:rPr lang="ar-SA" b="1" dirty="0">
                <a:ea typeface="Calibri"/>
                <a:cs typeface="Times New Roman"/>
              </a:rPr>
              <a:t>اهْبِطُواْ</a:t>
            </a:r>
            <a:r>
              <a:rPr lang="ar-SA" b="1" dirty="0">
                <a:ea typeface="Calibri"/>
                <a:cs typeface="NikoshBAN"/>
              </a:rPr>
              <a:t> </a:t>
            </a:r>
            <a:r>
              <a:rPr lang="ar-SA" b="1" dirty="0">
                <a:ea typeface="Calibri"/>
                <a:cs typeface="Times New Roman"/>
              </a:rPr>
              <a:t>بَعْضُكُمْ</a:t>
            </a:r>
            <a:r>
              <a:rPr lang="ar-SA" b="1" dirty="0">
                <a:ea typeface="Calibri"/>
                <a:cs typeface="NikoshBAN"/>
              </a:rPr>
              <a:t> </a:t>
            </a:r>
            <a:r>
              <a:rPr lang="ar-SA" b="1" dirty="0">
                <a:ea typeface="Calibri"/>
                <a:cs typeface="Times New Roman"/>
              </a:rPr>
              <a:t>لِبَعْضٍ</a:t>
            </a:r>
            <a:r>
              <a:rPr lang="ar-SA" b="1" dirty="0">
                <a:ea typeface="Calibri"/>
                <a:cs typeface="NikoshBAN"/>
              </a:rPr>
              <a:t> </a:t>
            </a:r>
            <a:r>
              <a:rPr lang="ar-SA" b="1" dirty="0">
                <a:ea typeface="Calibri"/>
                <a:cs typeface="Times New Roman"/>
              </a:rPr>
              <a:t>عَدُوٌّ</a:t>
            </a:r>
            <a:r>
              <a:rPr lang="ar-SA" b="1" dirty="0">
                <a:ea typeface="Calibri"/>
                <a:cs typeface="NikoshBAN"/>
              </a:rPr>
              <a:t> </a:t>
            </a:r>
            <a:r>
              <a:rPr lang="ar-SA" b="1" dirty="0">
                <a:ea typeface="Calibri"/>
                <a:cs typeface="Times New Roman"/>
              </a:rPr>
              <a:t>وَلَكُمْ</a:t>
            </a:r>
            <a:r>
              <a:rPr lang="ar-SA" b="1" dirty="0">
                <a:ea typeface="Calibri"/>
                <a:cs typeface="NikoshBAN"/>
              </a:rPr>
              <a:t> </a:t>
            </a:r>
            <a:r>
              <a:rPr lang="ar-SA" b="1" dirty="0">
                <a:ea typeface="Calibri"/>
                <a:cs typeface="Times New Roman"/>
              </a:rPr>
              <a:t>فِي</a:t>
            </a:r>
            <a:r>
              <a:rPr lang="ar-SA" b="1" dirty="0">
                <a:ea typeface="Calibri"/>
                <a:cs typeface="NikoshBAN"/>
              </a:rPr>
              <a:t> </a:t>
            </a:r>
            <a:r>
              <a:rPr lang="ar-SA" b="1" dirty="0">
                <a:ea typeface="Calibri"/>
                <a:cs typeface="Times New Roman"/>
              </a:rPr>
              <a:t>الأَرْضِ</a:t>
            </a:r>
            <a:r>
              <a:rPr lang="ar-SA" b="1" dirty="0">
                <a:ea typeface="Calibri"/>
                <a:cs typeface="NikoshBAN"/>
              </a:rPr>
              <a:t> </a:t>
            </a:r>
            <a:r>
              <a:rPr lang="ar-SA" b="1" dirty="0">
                <a:ea typeface="Calibri"/>
                <a:cs typeface="Times New Roman"/>
              </a:rPr>
              <a:t>مُسْتَقَرٌّ</a:t>
            </a:r>
            <a:r>
              <a:rPr lang="ar-SA" b="1" dirty="0">
                <a:ea typeface="Calibri"/>
                <a:cs typeface="NikoshBAN"/>
              </a:rPr>
              <a:t> </a:t>
            </a:r>
            <a:r>
              <a:rPr lang="ar-SA" b="1" dirty="0">
                <a:ea typeface="Calibri"/>
                <a:cs typeface="Times New Roman"/>
              </a:rPr>
              <a:t>وَمَتَاعٌ</a:t>
            </a:r>
            <a:r>
              <a:rPr lang="ar-SA" b="1" dirty="0">
                <a:ea typeface="Calibri"/>
                <a:cs typeface="NikoshBAN"/>
              </a:rPr>
              <a:t> </a:t>
            </a:r>
            <a:r>
              <a:rPr lang="ar-SA" b="1" dirty="0">
                <a:ea typeface="Calibri"/>
                <a:cs typeface="Times New Roman"/>
              </a:rPr>
              <a:t>إِلَى</a:t>
            </a:r>
            <a:r>
              <a:rPr lang="ar-SA" b="1" dirty="0">
                <a:ea typeface="Calibri"/>
                <a:cs typeface="NikoshBAN"/>
              </a:rPr>
              <a:t> </a:t>
            </a:r>
            <a:r>
              <a:rPr lang="ar-SA" b="1" dirty="0">
                <a:ea typeface="Calibri"/>
                <a:cs typeface="Times New Roman"/>
              </a:rPr>
              <a:t>حِينٍ</a:t>
            </a:r>
            <a:r>
              <a:rPr lang="ar-SA" b="1" dirty="0">
                <a:ea typeface="Calibri"/>
                <a:cs typeface="NikoshBAN"/>
              </a:rPr>
              <a:t> {36} </a:t>
            </a:r>
            <a:r>
              <a:rPr lang="ar-SA" b="1" dirty="0">
                <a:ea typeface="Calibri"/>
                <a:cs typeface="Times New Roman"/>
              </a:rPr>
              <a:t>فَتَلَقَّى</a:t>
            </a:r>
            <a:r>
              <a:rPr lang="ar-SA" b="1" dirty="0">
                <a:ea typeface="Calibri"/>
                <a:cs typeface="NikoshBAN"/>
              </a:rPr>
              <a:t> </a:t>
            </a:r>
            <a:r>
              <a:rPr lang="ar-SA" b="1" dirty="0">
                <a:ea typeface="Calibri"/>
                <a:cs typeface="Times New Roman"/>
              </a:rPr>
              <a:t>آدَمُ</a:t>
            </a:r>
            <a:r>
              <a:rPr lang="ar-SA" b="1" dirty="0">
                <a:ea typeface="Calibri"/>
                <a:cs typeface="NikoshBAN"/>
              </a:rPr>
              <a:t> </a:t>
            </a:r>
            <a:r>
              <a:rPr lang="ar-SA" b="1" dirty="0">
                <a:ea typeface="Calibri"/>
                <a:cs typeface="Times New Roman"/>
              </a:rPr>
              <a:t>مِن</a:t>
            </a:r>
            <a:r>
              <a:rPr lang="ar-SA" b="1" dirty="0">
                <a:ea typeface="Calibri"/>
                <a:cs typeface="NikoshBAN"/>
              </a:rPr>
              <a:t> </a:t>
            </a:r>
            <a:r>
              <a:rPr lang="ar-SA" b="1" dirty="0">
                <a:ea typeface="Calibri"/>
                <a:cs typeface="Times New Roman"/>
              </a:rPr>
              <a:t>رَّبِّهِ</a:t>
            </a:r>
            <a:r>
              <a:rPr lang="ar-SA" b="1" dirty="0">
                <a:ea typeface="Calibri"/>
                <a:cs typeface="NikoshBAN"/>
              </a:rPr>
              <a:t> </a:t>
            </a:r>
            <a:r>
              <a:rPr lang="ar-SA" b="1" dirty="0">
                <a:ea typeface="Calibri"/>
                <a:cs typeface="Times New Roman"/>
              </a:rPr>
              <a:t>كَلِمَاتٍ</a:t>
            </a:r>
            <a:r>
              <a:rPr lang="ar-SA" b="1" dirty="0">
                <a:ea typeface="Calibri"/>
                <a:cs typeface="NikoshBAN"/>
              </a:rPr>
              <a:t> </a:t>
            </a:r>
            <a:r>
              <a:rPr lang="ar-SA" b="1" dirty="0">
                <a:ea typeface="Calibri"/>
                <a:cs typeface="Times New Roman"/>
              </a:rPr>
              <a:t>فَتَابَ</a:t>
            </a:r>
            <a:r>
              <a:rPr lang="ar-SA" b="1" dirty="0">
                <a:ea typeface="Calibri"/>
                <a:cs typeface="NikoshBAN"/>
              </a:rPr>
              <a:t> </a:t>
            </a:r>
            <a:r>
              <a:rPr lang="ar-SA" b="1" dirty="0">
                <a:ea typeface="Calibri"/>
                <a:cs typeface="Times New Roman"/>
              </a:rPr>
              <a:t>عَلَيْهِ</a:t>
            </a:r>
            <a:r>
              <a:rPr lang="ar-SA" b="1" dirty="0">
                <a:ea typeface="Calibri"/>
                <a:cs typeface="NikoshBAN"/>
              </a:rPr>
              <a:t> </a:t>
            </a:r>
            <a:r>
              <a:rPr lang="ar-SA" b="1" dirty="0">
                <a:ea typeface="Calibri"/>
                <a:cs typeface="Times New Roman"/>
              </a:rPr>
              <a:t>إِنَّهُ</a:t>
            </a:r>
            <a:r>
              <a:rPr lang="ar-SA" b="1" dirty="0">
                <a:ea typeface="Calibri"/>
                <a:cs typeface="NikoshBAN"/>
              </a:rPr>
              <a:t> </a:t>
            </a:r>
            <a:r>
              <a:rPr lang="ar-SA" b="1" dirty="0">
                <a:ea typeface="Calibri"/>
                <a:cs typeface="Times New Roman"/>
              </a:rPr>
              <a:t>هُوَ</a:t>
            </a:r>
            <a:r>
              <a:rPr lang="ar-SA" b="1" dirty="0">
                <a:ea typeface="Calibri"/>
                <a:cs typeface="NikoshBAN"/>
              </a:rPr>
              <a:t> </a:t>
            </a:r>
            <a:r>
              <a:rPr lang="ar-SA" b="1" dirty="0">
                <a:ea typeface="Calibri"/>
                <a:cs typeface="Times New Roman"/>
              </a:rPr>
              <a:t>التَّوَّابُ</a:t>
            </a:r>
            <a:r>
              <a:rPr lang="ar-SA" b="1" dirty="0">
                <a:ea typeface="Calibri"/>
                <a:cs typeface="NikoshBAN"/>
              </a:rPr>
              <a:t> </a:t>
            </a:r>
            <a:r>
              <a:rPr lang="ar-SA" b="1" dirty="0">
                <a:ea typeface="Calibri"/>
                <a:cs typeface="Times New Roman"/>
              </a:rPr>
              <a:t>الرَّحِيمُ</a:t>
            </a:r>
            <a:r>
              <a:rPr lang="ar-SA" b="1" dirty="0">
                <a:ea typeface="Calibri"/>
                <a:cs typeface="NikoshBAN"/>
              </a:rPr>
              <a:t> {37}</a:t>
            </a:r>
            <a:r>
              <a:rPr lang="ar-SA" b="1" dirty="0">
                <a:ea typeface="Calibri"/>
                <a:cs typeface="Times New Roman"/>
              </a:rPr>
              <a:t>‏</a:t>
            </a:r>
            <a:r>
              <a:rPr lang="ar-SA" b="1" dirty="0">
                <a:ea typeface="Calibri"/>
                <a:cs typeface="NikoshBAN"/>
              </a:rPr>
              <a:t> </a:t>
            </a:r>
            <a:r>
              <a:rPr lang="ar-SA" b="1" dirty="0">
                <a:ea typeface="Calibri"/>
                <a:cs typeface="Times New Roman"/>
              </a:rPr>
              <a:t>قُلْنَا</a:t>
            </a:r>
            <a:r>
              <a:rPr lang="ar-SA" b="1" dirty="0">
                <a:ea typeface="Calibri"/>
                <a:cs typeface="NikoshBAN"/>
              </a:rPr>
              <a:t> </a:t>
            </a:r>
            <a:r>
              <a:rPr lang="ar-SA" b="1" dirty="0">
                <a:ea typeface="Calibri"/>
                <a:cs typeface="Times New Roman"/>
              </a:rPr>
              <a:t>اهْبِطُواْ</a:t>
            </a:r>
            <a:r>
              <a:rPr lang="ar-SA" b="1" dirty="0">
                <a:ea typeface="Calibri"/>
                <a:cs typeface="NikoshBAN"/>
              </a:rPr>
              <a:t> </a:t>
            </a:r>
            <a:r>
              <a:rPr lang="ar-SA" b="1" dirty="0">
                <a:ea typeface="Calibri"/>
                <a:cs typeface="Times New Roman"/>
              </a:rPr>
              <a:t>مِنْهَا</a:t>
            </a:r>
            <a:r>
              <a:rPr lang="ar-SA" b="1" dirty="0">
                <a:ea typeface="Calibri"/>
                <a:cs typeface="NikoshBAN"/>
              </a:rPr>
              <a:t> </a:t>
            </a:r>
            <a:r>
              <a:rPr lang="ar-SA" b="1" dirty="0">
                <a:ea typeface="Calibri"/>
                <a:cs typeface="Times New Roman"/>
              </a:rPr>
              <a:t>جَمِيعاً</a:t>
            </a:r>
            <a:r>
              <a:rPr lang="ar-SA" b="1" dirty="0">
                <a:ea typeface="Calibri"/>
                <a:cs typeface="NikoshBAN"/>
              </a:rPr>
              <a:t> </a:t>
            </a:r>
            <a:r>
              <a:rPr lang="ar-SA" b="1" dirty="0">
                <a:ea typeface="Calibri"/>
                <a:cs typeface="Times New Roman"/>
              </a:rPr>
              <a:t>فَإِمَّا</a:t>
            </a:r>
            <a:r>
              <a:rPr lang="ar-SA" b="1" dirty="0">
                <a:ea typeface="Calibri"/>
                <a:cs typeface="NikoshBAN"/>
              </a:rPr>
              <a:t> </a:t>
            </a:r>
            <a:r>
              <a:rPr lang="ar-SA" b="1" dirty="0">
                <a:ea typeface="Calibri"/>
                <a:cs typeface="Times New Roman"/>
              </a:rPr>
              <a:t>يَأْتِيَنَّكُم</a:t>
            </a:r>
            <a:r>
              <a:rPr lang="ar-SA" b="1" dirty="0">
                <a:ea typeface="Calibri"/>
                <a:cs typeface="NikoshBAN"/>
              </a:rPr>
              <a:t> </a:t>
            </a:r>
            <a:r>
              <a:rPr lang="ar-SA" b="1" dirty="0">
                <a:ea typeface="Calibri"/>
                <a:cs typeface="Times New Roman"/>
              </a:rPr>
              <a:t>مِّنِّي</a:t>
            </a:r>
            <a:r>
              <a:rPr lang="ar-SA" b="1" dirty="0">
                <a:ea typeface="Calibri"/>
                <a:cs typeface="NikoshBAN"/>
              </a:rPr>
              <a:t> </a:t>
            </a:r>
            <a:r>
              <a:rPr lang="ar-SA" b="1" dirty="0">
                <a:ea typeface="Calibri"/>
                <a:cs typeface="Times New Roman"/>
              </a:rPr>
              <a:t>هُدًى</a:t>
            </a:r>
            <a:r>
              <a:rPr lang="ar-SA" b="1" dirty="0">
                <a:ea typeface="Calibri"/>
                <a:cs typeface="NikoshBAN"/>
              </a:rPr>
              <a:t> </a:t>
            </a:r>
            <a:r>
              <a:rPr lang="ar-SA" b="1" dirty="0">
                <a:ea typeface="Calibri"/>
                <a:cs typeface="Times New Roman"/>
              </a:rPr>
              <a:t>فَمَن</a:t>
            </a:r>
            <a:r>
              <a:rPr lang="ar-SA" b="1" dirty="0">
                <a:ea typeface="Calibri"/>
                <a:cs typeface="NikoshBAN"/>
              </a:rPr>
              <a:t> </a:t>
            </a:r>
            <a:r>
              <a:rPr lang="ar-SA" b="1" dirty="0">
                <a:ea typeface="Calibri"/>
                <a:cs typeface="Times New Roman"/>
              </a:rPr>
              <a:t>تَبِعَ</a:t>
            </a:r>
            <a:r>
              <a:rPr lang="ar-SA" b="1" dirty="0">
                <a:ea typeface="Calibri"/>
                <a:cs typeface="NikoshBAN"/>
              </a:rPr>
              <a:t> </a:t>
            </a:r>
            <a:r>
              <a:rPr lang="ar-SA" b="1" dirty="0">
                <a:ea typeface="Calibri"/>
                <a:cs typeface="Times New Roman"/>
              </a:rPr>
              <a:t>هُدَايَ</a:t>
            </a:r>
            <a:r>
              <a:rPr lang="ar-SA" b="1" dirty="0">
                <a:ea typeface="Calibri"/>
                <a:cs typeface="NikoshBAN"/>
              </a:rPr>
              <a:t> </a:t>
            </a:r>
            <a:r>
              <a:rPr lang="ar-SA" b="1" dirty="0">
                <a:ea typeface="Calibri"/>
                <a:cs typeface="Times New Roman"/>
              </a:rPr>
              <a:t>فَلاَ</a:t>
            </a:r>
            <a:r>
              <a:rPr lang="ar-SA" b="1" dirty="0">
                <a:ea typeface="Calibri"/>
                <a:cs typeface="NikoshBAN"/>
              </a:rPr>
              <a:t> </a:t>
            </a:r>
            <a:r>
              <a:rPr lang="ar-SA" b="1" dirty="0">
                <a:ea typeface="Calibri"/>
                <a:cs typeface="Times New Roman"/>
              </a:rPr>
              <a:t>خَوْفٌ</a:t>
            </a:r>
            <a:r>
              <a:rPr lang="ar-SA" b="1" dirty="0">
                <a:ea typeface="Calibri"/>
                <a:cs typeface="NikoshBAN"/>
              </a:rPr>
              <a:t> </a:t>
            </a:r>
            <a:r>
              <a:rPr lang="ar-SA" b="1" dirty="0">
                <a:ea typeface="Calibri"/>
                <a:cs typeface="Times New Roman"/>
              </a:rPr>
              <a:t>عَلَيْهِمْ</a:t>
            </a:r>
            <a:r>
              <a:rPr lang="ar-SA" b="1" dirty="0">
                <a:ea typeface="Calibri"/>
                <a:cs typeface="NikoshBAN"/>
              </a:rPr>
              <a:t> </a:t>
            </a:r>
            <a:r>
              <a:rPr lang="ar-SA" b="1" dirty="0">
                <a:ea typeface="Calibri"/>
                <a:cs typeface="Times New Roman"/>
              </a:rPr>
              <a:t>وَلاَ</a:t>
            </a:r>
            <a:r>
              <a:rPr lang="ar-SA" b="1" dirty="0">
                <a:ea typeface="Calibri"/>
                <a:cs typeface="NikoshBAN"/>
              </a:rPr>
              <a:t> </a:t>
            </a:r>
            <a:r>
              <a:rPr lang="ar-SA" b="1" dirty="0">
                <a:ea typeface="Calibri"/>
                <a:cs typeface="Times New Roman"/>
              </a:rPr>
              <a:t>هُمْ</a:t>
            </a:r>
            <a:r>
              <a:rPr lang="ar-SA" b="1" dirty="0">
                <a:ea typeface="Calibri"/>
                <a:cs typeface="NikoshBAN"/>
              </a:rPr>
              <a:t> </a:t>
            </a:r>
            <a:r>
              <a:rPr lang="ar-SA" b="1" dirty="0">
                <a:ea typeface="Calibri"/>
                <a:cs typeface="Times New Roman"/>
              </a:rPr>
              <a:t>يَحْزَنُونَ</a:t>
            </a:r>
            <a:r>
              <a:rPr lang="ar-SA" b="1" dirty="0">
                <a:ea typeface="Calibri"/>
                <a:cs typeface="NikoshBAN"/>
              </a:rPr>
              <a:t> {38}</a:t>
            </a:r>
            <a:endParaRPr lang="bn-IN" dirty="0">
              <a:latin typeface="NikoshBAN" pitchFamily="2" charset="0"/>
              <a:cs typeface="NikoshBAN" pitchFamily="2" charset="0"/>
            </a:endParaRPr>
          </a:p>
        </p:txBody>
      </p:sp>
    </p:spTree>
    <p:extLst>
      <p:ext uri="{BB962C8B-B14F-4D97-AF65-F5344CB8AC3E}">
        <p14:creationId xmlns:p14="http://schemas.microsoft.com/office/powerpoint/2010/main" val="1373103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85043" y="1881486"/>
            <a:ext cx="1025186" cy="523220"/>
          </a:xfrm>
          <a:prstGeom prst="rect">
            <a:avLst/>
          </a:prstGeom>
          <a:solidFill>
            <a:schemeClr val="accent3">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bn-IN" sz="2800" b="1" dirty="0" smtClean="0">
                <a:solidFill>
                  <a:srgbClr val="FF0000"/>
                </a:solidFill>
                <a:latin typeface="NikoshBAN" pitchFamily="2" charset="0"/>
                <a:cs typeface="NikoshBAN" pitchFamily="2" charset="0"/>
              </a:rPr>
              <a:t>বিচারক </a:t>
            </a:r>
            <a:endParaRPr lang="en-US" sz="2800" b="1" dirty="0">
              <a:solidFill>
                <a:srgbClr val="FF0000"/>
              </a:solidFill>
              <a:latin typeface="NikoshBAN" pitchFamily="2" charset="0"/>
              <a:cs typeface="NikoshBAN" pitchFamily="2" charset="0"/>
            </a:endParaRPr>
          </a:p>
        </p:txBody>
      </p:sp>
      <p:sp>
        <p:nvSpPr>
          <p:cNvPr id="5" name="TextBox 4"/>
          <p:cNvSpPr txBox="1"/>
          <p:nvPr/>
        </p:nvSpPr>
        <p:spPr>
          <a:xfrm>
            <a:off x="1524000" y="3484539"/>
            <a:ext cx="923555" cy="523220"/>
          </a:xfrm>
          <a:prstGeom prst="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ar-SA" sz="2800" b="1" dirty="0" smtClean="0">
                <a:latin typeface="NikoshBAN" pitchFamily="2" charset="0"/>
                <a:cs typeface="NikoshBAN" pitchFamily="2" charset="0"/>
              </a:rPr>
              <a:t>سماء</a:t>
            </a:r>
            <a:endParaRPr lang="en-US" sz="2800" dirty="0">
              <a:solidFill>
                <a:srgbClr val="FF0000"/>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6" name="TextBox 5"/>
          <p:cNvSpPr txBox="1"/>
          <p:nvPr/>
        </p:nvSpPr>
        <p:spPr>
          <a:xfrm>
            <a:off x="3612473" y="3439180"/>
            <a:ext cx="751215" cy="523220"/>
          </a:xfrm>
          <a:prstGeom prst="rect">
            <a:avLst/>
          </a:prstGeom>
          <a:solidFill>
            <a:schemeClr val="accent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ar-SA" sz="2800" b="1" dirty="0" smtClean="0">
                <a:solidFill>
                  <a:srgbClr val="0070C0"/>
                </a:solidFill>
                <a:latin typeface="NikoshBAN" pitchFamily="2" charset="0"/>
                <a:cs typeface="NikoshBAN" pitchFamily="2" charset="0"/>
              </a:rPr>
              <a:t>سمي</a:t>
            </a:r>
            <a:r>
              <a:rPr lang="bn-IN" sz="2800" b="1" dirty="0" smtClean="0">
                <a:solidFill>
                  <a:srgbClr val="0070C0"/>
                </a:solidFill>
                <a:latin typeface="NikoshBAN" pitchFamily="2" charset="0"/>
                <a:cs typeface="NikoshBAN" pitchFamily="2" charset="0"/>
              </a:rPr>
              <a:t> </a:t>
            </a:r>
            <a:endParaRPr lang="en-US" sz="2800" b="1" dirty="0">
              <a:solidFill>
                <a:srgbClr val="0070C0"/>
              </a:solidFill>
              <a:latin typeface="NikoshBAN" pitchFamily="2" charset="0"/>
              <a:cs typeface="NikoshBAN" pitchFamily="2" charset="0"/>
            </a:endParaRPr>
          </a:p>
        </p:txBody>
      </p:sp>
      <p:sp>
        <p:nvSpPr>
          <p:cNvPr id="7" name="TextBox 6"/>
          <p:cNvSpPr txBox="1"/>
          <p:nvPr/>
        </p:nvSpPr>
        <p:spPr>
          <a:xfrm>
            <a:off x="5809870" y="3441973"/>
            <a:ext cx="713655" cy="523220"/>
          </a:xfrm>
          <a:prstGeom prst="rect">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ar-SA" sz="2800" b="1" dirty="0" smtClean="0">
                <a:latin typeface="NikoshBAN" pitchFamily="2" charset="0"/>
                <a:cs typeface="NikoshBAN" pitchFamily="2" charset="0"/>
              </a:rPr>
              <a:t>سمو</a:t>
            </a:r>
            <a:r>
              <a:rPr lang="bn-IN" sz="2800" b="1" dirty="0" smtClean="0">
                <a:latin typeface="NikoshBAN" pitchFamily="2" charset="0"/>
                <a:cs typeface="NikoshBAN" pitchFamily="2" charset="0"/>
              </a:rPr>
              <a:t> </a:t>
            </a:r>
            <a:endParaRPr lang="en-US" sz="2800" b="1" dirty="0">
              <a:latin typeface="NikoshBAN" pitchFamily="2" charset="0"/>
              <a:cs typeface="NikoshBAN" pitchFamily="2" charset="0"/>
            </a:endParaRPr>
          </a:p>
        </p:txBody>
      </p:sp>
      <p:sp>
        <p:nvSpPr>
          <p:cNvPr id="8" name="TextBox 7"/>
          <p:cNvSpPr txBox="1"/>
          <p:nvPr/>
        </p:nvSpPr>
        <p:spPr>
          <a:xfrm>
            <a:off x="7696200" y="3403874"/>
            <a:ext cx="838200" cy="523220"/>
          </a:xfrm>
          <a:prstGeom prst="rect">
            <a:avLst/>
          </a:prstGeom>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ar-SA" sz="2800" b="1" dirty="0" smtClean="0">
                <a:latin typeface="NikoshBAN" pitchFamily="2" charset="0"/>
                <a:cs typeface="NikoshBAN" pitchFamily="2" charset="0"/>
              </a:rPr>
              <a:t>سيو</a:t>
            </a:r>
            <a:r>
              <a:rPr lang="bn-IN" sz="2800" b="1" dirty="0" smtClean="0">
                <a:latin typeface="NikoshBAN" pitchFamily="2" charset="0"/>
                <a:cs typeface="NikoshBAN" pitchFamily="2" charset="0"/>
              </a:rPr>
              <a:t> </a:t>
            </a:r>
            <a:endParaRPr lang="en-US" sz="2800" b="1" dirty="0">
              <a:latin typeface="NikoshBAN" pitchFamily="2" charset="0"/>
              <a:cs typeface="NikoshBAN" pitchFamily="2" charset="0"/>
            </a:endParaRPr>
          </a:p>
        </p:txBody>
      </p:sp>
      <p:sp>
        <p:nvSpPr>
          <p:cNvPr id="9" name="TextBox 8"/>
          <p:cNvSpPr txBox="1"/>
          <p:nvPr/>
        </p:nvSpPr>
        <p:spPr>
          <a:xfrm>
            <a:off x="457200" y="2528258"/>
            <a:ext cx="3835499" cy="584775"/>
          </a:xfrm>
          <a:prstGeom prst="rect">
            <a:avLst/>
          </a:prstGeom>
          <a:solidFill>
            <a:schemeClr val="accent4">
              <a:lumMod val="60000"/>
              <a:lumOff val="40000"/>
            </a:schemeClr>
          </a:solidFill>
          <a:ln w="28575">
            <a:noFill/>
          </a:ln>
          <a:effectLst>
            <a:outerShdw blurRad="44450" dist="27940" dir="5400000" algn="ctr">
              <a:srgbClr val="000000">
                <a:alpha val="32000"/>
              </a:srgbClr>
            </a:outerShdw>
            <a:reflection blurRad="6350" stA="50000" endA="300" endPos="38500" dist="50800" dir="5400000" sy="-100000" algn="bl" rotWithShape="0"/>
          </a:effectLst>
          <a:scene3d>
            <a:camera prst="orthographicFront">
              <a:rot lat="0" lon="0" rev="0"/>
            </a:camera>
            <a:lightRig rig="balanced" dir="t">
              <a:rot lat="0" lon="0" rev="8700000"/>
            </a:lightRig>
          </a:scene3d>
          <a:sp3d>
            <a:bevelT w="190500" h="38100"/>
          </a:sp3d>
        </p:spPr>
        <p:txBody>
          <a:bodyPr wrap="square" rtlCol="0">
            <a:spAutoFit/>
          </a:bodyPr>
          <a:lstStyle/>
          <a:p>
            <a:r>
              <a:rPr lang="ar-SA" sz="3200" b="1" dirty="0" smtClean="0">
                <a:solidFill>
                  <a:srgbClr val="002060"/>
                </a:solidFill>
                <a:latin typeface="NikoshBAN" pitchFamily="2" charset="0"/>
                <a:cs typeface="NikoshBAN" pitchFamily="2" charset="0"/>
              </a:rPr>
              <a:t>سموات</a:t>
            </a:r>
            <a:r>
              <a:rPr lang="en-US" sz="3200" b="1" dirty="0" smtClean="0">
                <a:solidFill>
                  <a:srgbClr val="002060"/>
                </a:solidFill>
                <a:latin typeface="NikoshBAN" pitchFamily="2" charset="0"/>
                <a:cs typeface="NikoshBAN" pitchFamily="2" charset="0"/>
              </a:rPr>
              <a:t> </a:t>
            </a:r>
            <a:r>
              <a:rPr lang="bn-IN" sz="3200" b="1" dirty="0" smtClean="0">
                <a:solidFill>
                  <a:srgbClr val="002060"/>
                </a:solidFill>
                <a:latin typeface="NikoshBAN" pitchFamily="2" charset="0"/>
                <a:cs typeface="NikoshBAN" pitchFamily="2" charset="0"/>
              </a:rPr>
              <a:t>শব্দের একবচন </a:t>
            </a:r>
            <a:r>
              <a:rPr lang="bn-IN" sz="3200" b="1" dirty="0">
                <a:solidFill>
                  <a:srgbClr val="002060"/>
                </a:solidFill>
                <a:latin typeface="NikoshBAN" pitchFamily="2" charset="0"/>
                <a:cs typeface="NikoshBAN" pitchFamily="2" charset="0"/>
              </a:rPr>
              <a:t>কী?</a:t>
            </a:r>
            <a:endParaRPr lang="en-US" sz="3200" dirty="0">
              <a:solidFill>
                <a:srgbClr val="002060"/>
              </a:solidFill>
              <a:latin typeface="NikoshBAN" pitchFamily="2" charset="0"/>
              <a:cs typeface="NikoshBAN" pitchFamily="2" charset="0"/>
            </a:endParaRPr>
          </a:p>
        </p:txBody>
      </p:sp>
      <p:sp>
        <p:nvSpPr>
          <p:cNvPr id="10" name="Oval 9"/>
          <p:cNvSpPr/>
          <p:nvPr/>
        </p:nvSpPr>
        <p:spPr>
          <a:xfrm>
            <a:off x="520197" y="1833266"/>
            <a:ext cx="521705" cy="509885"/>
          </a:xfrm>
          <a:prstGeom prst="ellipse">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b="1" dirty="0" smtClean="0">
                <a:solidFill>
                  <a:srgbClr val="FF0000"/>
                </a:solidFill>
                <a:latin typeface="NikoshBAN" pitchFamily="2" charset="0"/>
                <a:cs typeface="NikoshBAN" pitchFamily="2" charset="0"/>
              </a:rPr>
              <a:t>ক</a:t>
            </a:r>
            <a:endParaRPr lang="en-US" sz="2000" b="1" dirty="0">
              <a:solidFill>
                <a:srgbClr val="FF0000"/>
              </a:solidFill>
              <a:latin typeface="NikoshBAN" pitchFamily="2" charset="0"/>
              <a:cs typeface="NikoshBAN" pitchFamily="2" charset="0"/>
            </a:endParaRPr>
          </a:p>
        </p:txBody>
      </p:sp>
      <p:sp>
        <p:nvSpPr>
          <p:cNvPr id="11" name="TextBox 10"/>
          <p:cNvSpPr txBox="1"/>
          <p:nvPr/>
        </p:nvSpPr>
        <p:spPr>
          <a:xfrm>
            <a:off x="1523999" y="1828800"/>
            <a:ext cx="1223419" cy="523220"/>
          </a:xfrm>
          <a:prstGeom prst="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convex"/>
          </a:sp3d>
        </p:spPr>
        <p:txBody>
          <a:bodyPr wrap="square" rtlCol="0">
            <a:spAutoFit/>
          </a:bodyPr>
          <a:lstStyle/>
          <a:p>
            <a:pPr algn="ctr"/>
            <a:r>
              <a:rPr lang="bn-IN" sz="2800" b="1" dirty="0" smtClean="0">
                <a:solidFill>
                  <a:schemeClr val="accent3">
                    <a:lumMod val="75000"/>
                  </a:schemeClr>
                </a:solidFill>
                <a:latin typeface="NikoshBAN" pitchFamily="2" charset="0"/>
                <a:cs typeface="NikoshBAN" pitchFamily="2" charset="0"/>
              </a:rPr>
              <a:t>প্রতিনিধি</a:t>
            </a:r>
            <a:endParaRPr lang="en-US" sz="2800" dirty="0">
              <a:solidFill>
                <a:srgbClr val="FF0000"/>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12" name="Oval 11"/>
          <p:cNvSpPr/>
          <p:nvPr/>
        </p:nvSpPr>
        <p:spPr>
          <a:xfrm>
            <a:off x="2907295" y="1848445"/>
            <a:ext cx="521705" cy="509885"/>
          </a:xfrm>
          <a:prstGeom prst="ellipse">
            <a:avLst/>
          </a:prstGeom>
          <a:solidFill>
            <a:schemeClr val="accent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b="1" dirty="0">
                <a:solidFill>
                  <a:srgbClr val="00B050"/>
                </a:solidFill>
                <a:latin typeface="NikoshBAN" pitchFamily="2" charset="0"/>
                <a:cs typeface="NikoshBAN" pitchFamily="2" charset="0"/>
              </a:rPr>
              <a:t>খ</a:t>
            </a:r>
            <a:endParaRPr lang="en-US" sz="2000" b="1" dirty="0">
              <a:solidFill>
                <a:srgbClr val="00B050"/>
              </a:solidFill>
              <a:latin typeface="NikoshBAN" pitchFamily="2" charset="0"/>
              <a:cs typeface="NikoshBAN" pitchFamily="2" charset="0"/>
            </a:endParaRPr>
          </a:p>
        </p:txBody>
      </p:sp>
      <p:sp>
        <p:nvSpPr>
          <p:cNvPr id="13" name="Oval 12"/>
          <p:cNvSpPr/>
          <p:nvPr/>
        </p:nvSpPr>
        <p:spPr>
          <a:xfrm>
            <a:off x="4964695" y="1822966"/>
            <a:ext cx="521705" cy="509885"/>
          </a:xfrm>
          <a:prstGeom prst="ellipse">
            <a:avLst/>
          </a:prstGeom>
          <a:solidFill>
            <a:schemeClr val="accent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b="1" dirty="0" smtClean="0">
                <a:solidFill>
                  <a:srgbClr val="00B0F0"/>
                </a:solidFill>
                <a:latin typeface="NikoshBAN" pitchFamily="2" charset="0"/>
                <a:cs typeface="NikoshBAN" pitchFamily="2" charset="0"/>
              </a:rPr>
              <a:t>গ</a:t>
            </a:r>
            <a:endParaRPr lang="en-US" sz="2000" b="1" dirty="0">
              <a:solidFill>
                <a:srgbClr val="00B0F0"/>
              </a:solidFill>
              <a:latin typeface="NikoshBAN" pitchFamily="2" charset="0"/>
              <a:cs typeface="NikoshBAN" pitchFamily="2" charset="0"/>
            </a:endParaRPr>
          </a:p>
        </p:txBody>
      </p:sp>
      <p:sp>
        <p:nvSpPr>
          <p:cNvPr id="14" name="TextBox 13"/>
          <p:cNvSpPr txBox="1"/>
          <p:nvPr/>
        </p:nvSpPr>
        <p:spPr>
          <a:xfrm>
            <a:off x="3661299" y="1828800"/>
            <a:ext cx="758301" cy="523220"/>
          </a:xfrm>
          <a:prstGeom prst="rect">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bn-IN" sz="2800" b="1" dirty="0" smtClean="0">
                <a:solidFill>
                  <a:schemeClr val="tx2">
                    <a:lumMod val="50000"/>
                  </a:schemeClr>
                </a:solidFill>
                <a:latin typeface="NikoshBAN" pitchFamily="2" charset="0"/>
                <a:cs typeface="NikoshBAN" pitchFamily="2" charset="0"/>
              </a:rPr>
              <a:t>নেতা </a:t>
            </a:r>
            <a:endParaRPr lang="en-US" sz="2800" b="1" dirty="0">
              <a:solidFill>
                <a:schemeClr val="tx2">
                  <a:lumMod val="50000"/>
                </a:schemeClr>
              </a:solidFill>
              <a:latin typeface="NikoshBAN" pitchFamily="2" charset="0"/>
              <a:cs typeface="NikoshBAN" pitchFamily="2" charset="0"/>
            </a:endParaRPr>
          </a:p>
        </p:txBody>
      </p:sp>
      <p:sp>
        <p:nvSpPr>
          <p:cNvPr id="15" name="TextBox 14"/>
          <p:cNvSpPr txBox="1"/>
          <p:nvPr/>
        </p:nvSpPr>
        <p:spPr>
          <a:xfrm>
            <a:off x="5756614" y="1822966"/>
            <a:ext cx="720386" cy="523220"/>
          </a:xfrm>
          <a:prstGeom prst="rect">
            <a:avLst/>
          </a:prstGeom>
          <a:solidFill>
            <a:schemeClr val="accent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bn-IN" sz="2800" b="1" dirty="0" smtClean="0">
                <a:solidFill>
                  <a:srgbClr val="FF0000"/>
                </a:solidFill>
                <a:latin typeface="NikoshBAN" pitchFamily="2" charset="0"/>
                <a:cs typeface="NikoshBAN" pitchFamily="2" charset="0"/>
              </a:rPr>
              <a:t>বন্ধু </a:t>
            </a:r>
            <a:endParaRPr lang="en-US" sz="2800" b="1" dirty="0">
              <a:solidFill>
                <a:srgbClr val="FF0000"/>
              </a:solidFill>
              <a:latin typeface="NikoshBAN" pitchFamily="2" charset="0"/>
              <a:cs typeface="NikoshBAN" pitchFamily="2" charset="0"/>
            </a:endParaRPr>
          </a:p>
        </p:txBody>
      </p:sp>
      <p:sp>
        <p:nvSpPr>
          <p:cNvPr id="16" name="Oval 15"/>
          <p:cNvSpPr/>
          <p:nvPr/>
        </p:nvSpPr>
        <p:spPr>
          <a:xfrm>
            <a:off x="6869695" y="1817906"/>
            <a:ext cx="521705" cy="509885"/>
          </a:xfrm>
          <a:prstGeom prst="ellipse">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b="1" dirty="0">
                <a:solidFill>
                  <a:srgbClr val="0070C0"/>
                </a:solidFill>
                <a:latin typeface="NikoshBAN" pitchFamily="2" charset="0"/>
                <a:cs typeface="NikoshBAN" pitchFamily="2" charset="0"/>
              </a:rPr>
              <a:t>ঘ</a:t>
            </a:r>
            <a:endParaRPr lang="en-US" sz="2000" b="1" dirty="0">
              <a:solidFill>
                <a:srgbClr val="0070C0"/>
              </a:solidFill>
              <a:latin typeface="NikoshBAN" pitchFamily="2" charset="0"/>
              <a:cs typeface="NikoshBAN" pitchFamily="2" charset="0"/>
            </a:endParaRPr>
          </a:p>
        </p:txBody>
      </p:sp>
      <p:sp>
        <p:nvSpPr>
          <p:cNvPr id="17" name="Oval 16"/>
          <p:cNvSpPr/>
          <p:nvPr/>
        </p:nvSpPr>
        <p:spPr>
          <a:xfrm>
            <a:off x="4709019" y="3441973"/>
            <a:ext cx="521705" cy="509885"/>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smtClean="0">
                <a:latin typeface="NikoshBAN" pitchFamily="2" charset="0"/>
                <a:cs typeface="NikoshBAN" pitchFamily="2" charset="0"/>
              </a:rPr>
              <a:t>গ</a:t>
            </a:r>
            <a:endParaRPr lang="en-US" sz="2000" dirty="0">
              <a:latin typeface="NikoshBAN" pitchFamily="2" charset="0"/>
              <a:cs typeface="NikoshBAN" pitchFamily="2" charset="0"/>
            </a:endParaRPr>
          </a:p>
        </p:txBody>
      </p:sp>
      <p:sp>
        <p:nvSpPr>
          <p:cNvPr id="18" name="Oval 17"/>
          <p:cNvSpPr/>
          <p:nvPr/>
        </p:nvSpPr>
        <p:spPr>
          <a:xfrm>
            <a:off x="2747419" y="3436139"/>
            <a:ext cx="521705" cy="509885"/>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a:latin typeface="NikoshBAN" pitchFamily="2" charset="0"/>
                <a:cs typeface="NikoshBAN" pitchFamily="2" charset="0"/>
              </a:rPr>
              <a:t>খ</a:t>
            </a:r>
            <a:endParaRPr lang="en-US" sz="2000" dirty="0">
              <a:latin typeface="NikoshBAN" pitchFamily="2" charset="0"/>
              <a:cs typeface="NikoshBAN" pitchFamily="2" charset="0"/>
            </a:endParaRPr>
          </a:p>
        </p:txBody>
      </p:sp>
      <p:sp>
        <p:nvSpPr>
          <p:cNvPr id="19" name="Oval 18"/>
          <p:cNvSpPr/>
          <p:nvPr/>
        </p:nvSpPr>
        <p:spPr>
          <a:xfrm>
            <a:off x="520197" y="3484539"/>
            <a:ext cx="521705" cy="509885"/>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smtClean="0">
                <a:latin typeface="NikoshBAN" pitchFamily="2" charset="0"/>
                <a:cs typeface="NikoshBAN" pitchFamily="2" charset="0"/>
              </a:rPr>
              <a:t>ক</a:t>
            </a:r>
            <a:endParaRPr lang="en-US" sz="2000" dirty="0">
              <a:latin typeface="NikoshBAN" pitchFamily="2" charset="0"/>
              <a:cs typeface="NikoshBAN" pitchFamily="2" charset="0"/>
            </a:endParaRPr>
          </a:p>
        </p:txBody>
      </p:sp>
      <p:sp>
        <p:nvSpPr>
          <p:cNvPr id="20" name="Oval 19"/>
          <p:cNvSpPr/>
          <p:nvPr/>
        </p:nvSpPr>
        <p:spPr>
          <a:xfrm>
            <a:off x="6869694" y="3403874"/>
            <a:ext cx="521705" cy="509885"/>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a:latin typeface="NikoshBAN" pitchFamily="2" charset="0"/>
                <a:cs typeface="NikoshBAN" pitchFamily="2" charset="0"/>
              </a:rPr>
              <a:t>ঘ</a:t>
            </a:r>
            <a:endParaRPr lang="en-US" dirty="0">
              <a:latin typeface="NikoshBAN" pitchFamily="2" charset="0"/>
              <a:cs typeface="NikoshBAN" pitchFamily="2" charset="0"/>
            </a:endParaRPr>
          </a:p>
        </p:txBody>
      </p:sp>
      <p:sp>
        <p:nvSpPr>
          <p:cNvPr id="21" name="TextBox 20"/>
          <p:cNvSpPr txBox="1"/>
          <p:nvPr/>
        </p:nvSpPr>
        <p:spPr>
          <a:xfrm>
            <a:off x="1247775" y="1848445"/>
            <a:ext cx="352425" cy="523220"/>
          </a:xfrm>
          <a:prstGeom prst="rect">
            <a:avLst/>
          </a:prstGeom>
          <a:solidFill>
            <a:schemeClr val="bg2">
              <a:lumMod val="9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convex"/>
          </a:sp3d>
        </p:spPr>
        <p:txBody>
          <a:bodyPr wrap="square" rtlCol="0">
            <a:spAutoFit/>
          </a:bodyPr>
          <a:lstStyle/>
          <a:p>
            <a:pPr algn="ctr"/>
            <a:r>
              <a:rPr lang="bn-IN" sz="2800" dirty="0">
                <a:solidFill>
                  <a:srgbClr val="FF0000"/>
                </a:solidFill>
                <a:effectLst>
                  <a:outerShdw blurRad="38100" dist="38100" dir="2700000" algn="tl">
                    <a:srgbClr val="000000">
                      <a:alpha val="43137"/>
                    </a:srgbClr>
                  </a:outerShdw>
                </a:effectLst>
                <a:latin typeface="Arial"/>
                <a:cs typeface="NikoshBAN" pitchFamily="2" charset="0"/>
              </a:rPr>
              <a:t>√</a:t>
            </a:r>
            <a:endParaRPr lang="en-US" sz="2800" dirty="0">
              <a:solidFill>
                <a:srgbClr val="FF0000"/>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22" name="TextBox 21"/>
          <p:cNvSpPr txBox="1"/>
          <p:nvPr/>
        </p:nvSpPr>
        <p:spPr>
          <a:xfrm>
            <a:off x="1123950" y="3465429"/>
            <a:ext cx="400050" cy="584775"/>
          </a:xfrm>
          <a:prstGeom prst="rect">
            <a:avLst/>
          </a:prstGeom>
          <a:solidFill>
            <a:schemeClr val="bg2">
              <a:lumMod val="9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convex"/>
          </a:sp3d>
        </p:spPr>
        <p:txBody>
          <a:bodyPr wrap="square" rtlCol="0">
            <a:spAutoFit/>
          </a:bodyPr>
          <a:lstStyle/>
          <a:p>
            <a:pPr algn="ctr"/>
            <a:r>
              <a:rPr lang="bn-IN" sz="3200" b="1" dirty="0">
                <a:solidFill>
                  <a:srgbClr val="FF0000"/>
                </a:solidFill>
                <a:effectLst>
                  <a:outerShdw blurRad="38100" dist="38100" dir="2700000" algn="tl">
                    <a:srgbClr val="000000">
                      <a:alpha val="43137"/>
                    </a:srgbClr>
                  </a:outerShdw>
                </a:effectLst>
                <a:latin typeface="Arial"/>
                <a:cs typeface="NikoshBAN" pitchFamily="2" charset="0"/>
              </a:rPr>
              <a:t>√</a:t>
            </a:r>
            <a:endParaRPr lang="en-US" sz="3200" b="1" dirty="0">
              <a:solidFill>
                <a:srgbClr val="FF0000"/>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23" name="Rectangle 22"/>
          <p:cNvSpPr/>
          <p:nvPr/>
        </p:nvSpPr>
        <p:spPr>
          <a:xfrm>
            <a:off x="2868853" y="152400"/>
            <a:ext cx="2998547" cy="762000"/>
          </a:xfrm>
          <a:prstGeom prst="rect">
            <a:avLst/>
          </a:prstGeom>
          <a:solidFill>
            <a:srgbClr val="00B050"/>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800" b="1" dirty="0" smtClean="0">
                <a:solidFill>
                  <a:schemeClr val="tx1"/>
                </a:solidFill>
                <a:latin typeface="NikoshBAN" pitchFamily="2" charset="0"/>
                <a:cs typeface="NikoshBAN" pitchFamily="2" charset="0"/>
              </a:rPr>
              <a:t>একক কাজ</a:t>
            </a:r>
            <a:endParaRPr lang="en-US" sz="4800" b="1" dirty="0">
              <a:solidFill>
                <a:schemeClr val="tx1"/>
              </a:solidFill>
              <a:latin typeface="NikoshBAN" pitchFamily="2" charset="0"/>
              <a:cs typeface="NikoshBAN" pitchFamily="2" charset="0"/>
            </a:endParaRPr>
          </a:p>
        </p:txBody>
      </p:sp>
      <p:sp>
        <p:nvSpPr>
          <p:cNvPr id="24" name="Rectangle 23"/>
          <p:cNvSpPr/>
          <p:nvPr/>
        </p:nvSpPr>
        <p:spPr>
          <a:xfrm>
            <a:off x="533400" y="1066800"/>
            <a:ext cx="2936843" cy="609600"/>
          </a:xfrm>
          <a:prstGeom prst="rect">
            <a:avLst/>
          </a:prstGeom>
          <a:solidFill>
            <a:schemeClr val="accent4">
              <a:lumMod val="60000"/>
              <a:lumOff val="40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b="1" dirty="0">
                <a:solidFill>
                  <a:srgbClr val="FF0000"/>
                </a:solidFill>
                <a:latin typeface="NikoshBAN" pitchFamily="2" charset="0"/>
                <a:cs typeface="NikoshBAN" pitchFamily="2" charset="0"/>
              </a:rPr>
              <a:t>خَلِيْفَةٌ</a:t>
            </a:r>
            <a:r>
              <a:rPr lang="en-US" sz="2800" b="1" dirty="0">
                <a:solidFill>
                  <a:srgbClr val="FF0000"/>
                </a:solidFill>
                <a:latin typeface="NikoshBAN" pitchFamily="2" charset="0"/>
                <a:cs typeface="NikoshBAN" pitchFamily="2" charset="0"/>
              </a:rPr>
              <a:t> </a:t>
            </a:r>
            <a:r>
              <a:rPr lang="bn-IN" sz="2800" b="1" dirty="0">
                <a:solidFill>
                  <a:srgbClr val="FF0000"/>
                </a:solidFill>
                <a:latin typeface="NikoshBAN" pitchFamily="2" charset="0"/>
                <a:cs typeface="NikoshBAN" pitchFamily="2" charset="0"/>
              </a:rPr>
              <a:t>শব্দের অর্থ কী</a:t>
            </a:r>
            <a:r>
              <a:rPr lang="bn-IN" sz="2800" b="1" dirty="0" smtClean="0">
                <a:solidFill>
                  <a:srgbClr val="FF0000"/>
                </a:solidFill>
                <a:latin typeface="NikoshBAN" pitchFamily="2" charset="0"/>
                <a:cs typeface="NikoshBAN" pitchFamily="2" charset="0"/>
              </a:rPr>
              <a:t>?</a:t>
            </a:r>
            <a:endParaRPr lang="en-US" sz="2800" dirty="0">
              <a:solidFill>
                <a:srgbClr val="FF0000"/>
              </a:solidFill>
              <a:latin typeface="NikoshBAN" pitchFamily="2" charset="0"/>
              <a:cs typeface="NikoshBAN" pitchFamily="2" charset="0"/>
            </a:endParaRPr>
          </a:p>
        </p:txBody>
      </p:sp>
    </p:spTree>
    <p:extLst>
      <p:ext uri="{BB962C8B-B14F-4D97-AF65-F5344CB8AC3E}">
        <p14:creationId xmlns:p14="http://schemas.microsoft.com/office/powerpoint/2010/main" val="1870288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ppt_x"/>
                                          </p:val>
                                        </p:tav>
                                        <p:tav tm="100000">
                                          <p:val>
                                            <p:strVal val="#ppt_x"/>
                                          </p:val>
                                        </p:tav>
                                      </p:tavLst>
                                    </p:anim>
                                    <p:anim calcmode="lin" valueType="num">
                                      <p:cBhvr additive="base">
                                        <p:cTn id="1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ppt_x"/>
                                          </p:val>
                                        </p:tav>
                                        <p:tav tm="100000">
                                          <p:val>
                                            <p:strVal val="#ppt_x"/>
                                          </p:val>
                                        </p:tav>
                                      </p:tavLst>
                                    </p:anim>
                                    <p:anim calcmode="lin" valueType="num">
                                      <p:cBhvr additive="base">
                                        <p:cTn id="5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500" fill="hold"/>
                                        <p:tgtEl>
                                          <p:spTgt spid="16"/>
                                        </p:tgtEl>
                                        <p:attrNameLst>
                                          <p:attrName>ppt_x</p:attrName>
                                        </p:attrNameLst>
                                      </p:cBhvr>
                                      <p:tavLst>
                                        <p:tav tm="0">
                                          <p:val>
                                            <p:strVal val="#ppt_x"/>
                                          </p:val>
                                        </p:tav>
                                        <p:tav tm="100000">
                                          <p:val>
                                            <p:strVal val="#ppt_x"/>
                                          </p:val>
                                        </p:tav>
                                      </p:tavLst>
                                    </p:anim>
                                    <p:anim calcmode="lin" valueType="num">
                                      <p:cBhvr additive="base">
                                        <p:cTn id="5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4"/>
                                        </p:tgtEl>
                                        <p:attrNameLst>
                                          <p:attrName>style.visibility</p:attrName>
                                        </p:attrNameLst>
                                      </p:cBhvr>
                                      <p:to>
                                        <p:strVal val="visible"/>
                                      </p:to>
                                    </p:set>
                                    <p:anim calcmode="lin" valueType="num">
                                      <p:cBhvr additive="base">
                                        <p:cTn id="61" dur="500" fill="hold"/>
                                        <p:tgtEl>
                                          <p:spTgt spid="4"/>
                                        </p:tgtEl>
                                        <p:attrNameLst>
                                          <p:attrName>ppt_x</p:attrName>
                                        </p:attrNameLst>
                                      </p:cBhvr>
                                      <p:tavLst>
                                        <p:tav tm="0">
                                          <p:val>
                                            <p:strVal val="#ppt_x"/>
                                          </p:val>
                                        </p:tav>
                                        <p:tav tm="100000">
                                          <p:val>
                                            <p:strVal val="#ppt_x"/>
                                          </p:val>
                                        </p:tav>
                                      </p:tavLst>
                                    </p:anim>
                                    <p:anim calcmode="lin" valueType="num">
                                      <p:cBhvr additive="base">
                                        <p:cTn id="6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ppt_x"/>
                                          </p:val>
                                        </p:tav>
                                        <p:tav tm="100000">
                                          <p:val>
                                            <p:strVal val="#ppt_x"/>
                                          </p:val>
                                        </p:tav>
                                      </p:tavLst>
                                    </p:anim>
                                    <p:anim calcmode="lin" valueType="num">
                                      <p:cBhvr additive="base">
                                        <p:cTn id="6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500" fill="hold"/>
                                        <p:tgtEl>
                                          <p:spTgt spid="9"/>
                                        </p:tgtEl>
                                        <p:attrNameLst>
                                          <p:attrName>ppt_x</p:attrName>
                                        </p:attrNameLst>
                                      </p:cBhvr>
                                      <p:tavLst>
                                        <p:tav tm="0">
                                          <p:val>
                                            <p:strVal val="#ppt_x"/>
                                          </p:val>
                                        </p:tav>
                                        <p:tav tm="100000">
                                          <p:val>
                                            <p:strVal val="#ppt_x"/>
                                          </p:val>
                                        </p:tav>
                                      </p:tavLst>
                                    </p:anim>
                                    <p:anim calcmode="lin" valueType="num">
                                      <p:cBhvr additive="base">
                                        <p:cTn id="7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9"/>
                                        </p:tgtEl>
                                        <p:attrNameLst>
                                          <p:attrName>style.visibility</p:attrName>
                                        </p:attrNameLst>
                                      </p:cBhvr>
                                      <p:to>
                                        <p:strVal val="visible"/>
                                      </p:to>
                                    </p:set>
                                    <p:anim calcmode="lin" valueType="num">
                                      <p:cBhvr additive="base">
                                        <p:cTn id="79" dur="500" fill="hold"/>
                                        <p:tgtEl>
                                          <p:spTgt spid="19"/>
                                        </p:tgtEl>
                                        <p:attrNameLst>
                                          <p:attrName>ppt_x</p:attrName>
                                        </p:attrNameLst>
                                      </p:cBhvr>
                                      <p:tavLst>
                                        <p:tav tm="0">
                                          <p:val>
                                            <p:strVal val="#ppt_x"/>
                                          </p:val>
                                        </p:tav>
                                        <p:tav tm="100000">
                                          <p:val>
                                            <p:strVal val="#ppt_x"/>
                                          </p:val>
                                        </p:tav>
                                      </p:tavLst>
                                    </p:anim>
                                    <p:anim calcmode="lin" valueType="num">
                                      <p:cBhvr additive="base">
                                        <p:cTn id="8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5"/>
                                        </p:tgtEl>
                                        <p:attrNameLst>
                                          <p:attrName>style.visibility</p:attrName>
                                        </p:attrNameLst>
                                      </p:cBhvr>
                                      <p:to>
                                        <p:strVal val="visible"/>
                                      </p:to>
                                    </p:set>
                                    <p:anim calcmode="lin" valueType="num">
                                      <p:cBhvr additive="base">
                                        <p:cTn id="85" dur="500" fill="hold"/>
                                        <p:tgtEl>
                                          <p:spTgt spid="5"/>
                                        </p:tgtEl>
                                        <p:attrNameLst>
                                          <p:attrName>ppt_x</p:attrName>
                                        </p:attrNameLst>
                                      </p:cBhvr>
                                      <p:tavLst>
                                        <p:tav tm="0">
                                          <p:val>
                                            <p:strVal val="#ppt_x"/>
                                          </p:val>
                                        </p:tav>
                                        <p:tav tm="100000">
                                          <p:val>
                                            <p:strVal val="#ppt_x"/>
                                          </p:val>
                                        </p:tav>
                                      </p:tavLst>
                                    </p:anim>
                                    <p:anim calcmode="lin" valueType="num">
                                      <p:cBhvr additive="base">
                                        <p:cTn id="8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8"/>
                                        </p:tgtEl>
                                        <p:attrNameLst>
                                          <p:attrName>style.visibility</p:attrName>
                                        </p:attrNameLst>
                                      </p:cBhvr>
                                      <p:to>
                                        <p:strVal val="visible"/>
                                      </p:to>
                                    </p:set>
                                    <p:anim calcmode="lin" valueType="num">
                                      <p:cBhvr additive="base">
                                        <p:cTn id="91" dur="500" fill="hold"/>
                                        <p:tgtEl>
                                          <p:spTgt spid="18"/>
                                        </p:tgtEl>
                                        <p:attrNameLst>
                                          <p:attrName>ppt_x</p:attrName>
                                        </p:attrNameLst>
                                      </p:cBhvr>
                                      <p:tavLst>
                                        <p:tav tm="0">
                                          <p:val>
                                            <p:strVal val="#ppt_x"/>
                                          </p:val>
                                        </p:tav>
                                        <p:tav tm="100000">
                                          <p:val>
                                            <p:strVal val="#ppt_x"/>
                                          </p:val>
                                        </p:tav>
                                      </p:tavLst>
                                    </p:anim>
                                    <p:anim calcmode="lin" valueType="num">
                                      <p:cBhvr additive="base">
                                        <p:cTn id="9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6"/>
                                        </p:tgtEl>
                                        <p:attrNameLst>
                                          <p:attrName>style.visibility</p:attrName>
                                        </p:attrNameLst>
                                      </p:cBhvr>
                                      <p:to>
                                        <p:strVal val="visible"/>
                                      </p:to>
                                    </p:set>
                                    <p:anim calcmode="lin" valueType="num">
                                      <p:cBhvr additive="base">
                                        <p:cTn id="97" dur="500" fill="hold"/>
                                        <p:tgtEl>
                                          <p:spTgt spid="6"/>
                                        </p:tgtEl>
                                        <p:attrNameLst>
                                          <p:attrName>ppt_x</p:attrName>
                                        </p:attrNameLst>
                                      </p:cBhvr>
                                      <p:tavLst>
                                        <p:tav tm="0">
                                          <p:val>
                                            <p:strVal val="#ppt_x"/>
                                          </p:val>
                                        </p:tav>
                                        <p:tav tm="100000">
                                          <p:val>
                                            <p:strVal val="#ppt_x"/>
                                          </p:val>
                                        </p:tav>
                                      </p:tavLst>
                                    </p:anim>
                                    <p:anim calcmode="lin" valueType="num">
                                      <p:cBhvr additive="base">
                                        <p:cTn id="9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17"/>
                                        </p:tgtEl>
                                        <p:attrNameLst>
                                          <p:attrName>style.visibility</p:attrName>
                                        </p:attrNameLst>
                                      </p:cBhvr>
                                      <p:to>
                                        <p:strVal val="visible"/>
                                      </p:to>
                                    </p:set>
                                    <p:anim calcmode="lin" valueType="num">
                                      <p:cBhvr additive="base">
                                        <p:cTn id="103" dur="500" fill="hold"/>
                                        <p:tgtEl>
                                          <p:spTgt spid="17"/>
                                        </p:tgtEl>
                                        <p:attrNameLst>
                                          <p:attrName>ppt_x</p:attrName>
                                        </p:attrNameLst>
                                      </p:cBhvr>
                                      <p:tavLst>
                                        <p:tav tm="0">
                                          <p:val>
                                            <p:strVal val="#ppt_x"/>
                                          </p:val>
                                        </p:tav>
                                        <p:tav tm="100000">
                                          <p:val>
                                            <p:strVal val="#ppt_x"/>
                                          </p:val>
                                        </p:tav>
                                      </p:tavLst>
                                    </p:anim>
                                    <p:anim calcmode="lin" valueType="num">
                                      <p:cBhvr additive="base">
                                        <p:cTn id="10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7"/>
                                        </p:tgtEl>
                                        <p:attrNameLst>
                                          <p:attrName>style.visibility</p:attrName>
                                        </p:attrNameLst>
                                      </p:cBhvr>
                                      <p:to>
                                        <p:strVal val="visible"/>
                                      </p:to>
                                    </p:set>
                                    <p:anim calcmode="lin" valueType="num">
                                      <p:cBhvr additive="base">
                                        <p:cTn id="109" dur="500" fill="hold"/>
                                        <p:tgtEl>
                                          <p:spTgt spid="7"/>
                                        </p:tgtEl>
                                        <p:attrNameLst>
                                          <p:attrName>ppt_x</p:attrName>
                                        </p:attrNameLst>
                                      </p:cBhvr>
                                      <p:tavLst>
                                        <p:tav tm="0">
                                          <p:val>
                                            <p:strVal val="#ppt_x"/>
                                          </p:val>
                                        </p:tav>
                                        <p:tav tm="100000">
                                          <p:val>
                                            <p:strVal val="#ppt_x"/>
                                          </p:val>
                                        </p:tav>
                                      </p:tavLst>
                                    </p:anim>
                                    <p:anim calcmode="lin" valueType="num">
                                      <p:cBhvr additive="base">
                                        <p:cTn id="11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20"/>
                                        </p:tgtEl>
                                        <p:attrNameLst>
                                          <p:attrName>style.visibility</p:attrName>
                                        </p:attrNameLst>
                                      </p:cBhvr>
                                      <p:to>
                                        <p:strVal val="visible"/>
                                      </p:to>
                                    </p:set>
                                    <p:anim calcmode="lin" valueType="num">
                                      <p:cBhvr additive="base">
                                        <p:cTn id="115" dur="500" fill="hold"/>
                                        <p:tgtEl>
                                          <p:spTgt spid="20"/>
                                        </p:tgtEl>
                                        <p:attrNameLst>
                                          <p:attrName>ppt_x</p:attrName>
                                        </p:attrNameLst>
                                      </p:cBhvr>
                                      <p:tavLst>
                                        <p:tav tm="0">
                                          <p:val>
                                            <p:strVal val="#ppt_x"/>
                                          </p:val>
                                        </p:tav>
                                        <p:tav tm="100000">
                                          <p:val>
                                            <p:strVal val="#ppt_x"/>
                                          </p:val>
                                        </p:tav>
                                      </p:tavLst>
                                    </p:anim>
                                    <p:anim calcmode="lin" valueType="num">
                                      <p:cBhvr additive="base">
                                        <p:cTn id="11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8"/>
                                        </p:tgtEl>
                                        <p:attrNameLst>
                                          <p:attrName>style.visibility</p:attrName>
                                        </p:attrNameLst>
                                      </p:cBhvr>
                                      <p:to>
                                        <p:strVal val="visible"/>
                                      </p:to>
                                    </p:set>
                                    <p:anim calcmode="lin" valueType="num">
                                      <p:cBhvr additive="base">
                                        <p:cTn id="121" dur="500" fill="hold"/>
                                        <p:tgtEl>
                                          <p:spTgt spid="8"/>
                                        </p:tgtEl>
                                        <p:attrNameLst>
                                          <p:attrName>ppt_x</p:attrName>
                                        </p:attrNameLst>
                                      </p:cBhvr>
                                      <p:tavLst>
                                        <p:tav tm="0">
                                          <p:val>
                                            <p:strVal val="#ppt_x"/>
                                          </p:val>
                                        </p:tav>
                                        <p:tav tm="100000">
                                          <p:val>
                                            <p:strVal val="#ppt_x"/>
                                          </p:val>
                                        </p:tav>
                                      </p:tavLst>
                                    </p:anim>
                                    <p:anim calcmode="lin" valueType="num">
                                      <p:cBhvr additive="base">
                                        <p:cTn id="1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grpId="0" nodeType="clickEffect">
                                  <p:stCondLst>
                                    <p:cond delay="0"/>
                                  </p:stCondLst>
                                  <p:childTnLst>
                                    <p:set>
                                      <p:cBhvr>
                                        <p:cTn id="126" dur="1" fill="hold">
                                          <p:stCondLst>
                                            <p:cond delay="0"/>
                                          </p:stCondLst>
                                        </p:cTn>
                                        <p:tgtEl>
                                          <p:spTgt spid="22"/>
                                        </p:tgtEl>
                                        <p:attrNameLst>
                                          <p:attrName>style.visibility</p:attrName>
                                        </p:attrNameLst>
                                      </p:cBhvr>
                                      <p:to>
                                        <p:strVal val="visible"/>
                                      </p:to>
                                    </p:set>
                                    <p:anim calcmode="lin" valueType="num">
                                      <p:cBhvr additive="base">
                                        <p:cTn id="127" dur="500" fill="hold"/>
                                        <p:tgtEl>
                                          <p:spTgt spid="22"/>
                                        </p:tgtEl>
                                        <p:attrNameLst>
                                          <p:attrName>ppt_x</p:attrName>
                                        </p:attrNameLst>
                                      </p:cBhvr>
                                      <p:tavLst>
                                        <p:tav tm="0">
                                          <p:val>
                                            <p:strVal val="#ppt_x"/>
                                          </p:val>
                                        </p:tav>
                                        <p:tav tm="100000">
                                          <p:val>
                                            <p:strVal val="#ppt_x"/>
                                          </p:val>
                                        </p:tav>
                                      </p:tavLst>
                                    </p:anim>
                                    <p:anim calcmode="lin" valueType="num">
                                      <p:cBhvr additive="base">
                                        <p:cTn id="12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0" y="2037694"/>
            <a:ext cx="4038600" cy="2841244"/>
          </a:xfrm>
          <a:prstGeom prst="rect">
            <a:avLst/>
          </a:prstGeom>
          <a:solidFill>
            <a:schemeClr val="accent3">
              <a:lumMod val="60000"/>
              <a:lumOff val="40000"/>
            </a:schemeClr>
          </a:solidFill>
        </p:spPr>
      </p:pic>
      <p:sp>
        <p:nvSpPr>
          <p:cNvPr id="5" name="TextBox 4"/>
          <p:cNvSpPr txBox="1"/>
          <p:nvPr/>
        </p:nvSpPr>
        <p:spPr>
          <a:xfrm>
            <a:off x="2286000" y="533400"/>
            <a:ext cx="4572000" cy="830997"/>
          </a:xfrm>
          <a:prstGeom prst="rect">
            <a:avLst/>
          </a:prstGeom>
          <a:solidFill>
            <a:schemeClr val="accent6">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bn-IN" sz="4800" b="1" dirty="0" smtClean="0">
                <a:solidFill>
                  <a:srgbClr val="00B050"/>
                </a:solidFill>
                <a:effectLst>
                  <a:outerShdw blurRad="38100" dist="38100" dir="2700000" algn="tl">
                    <a:srgbClr val="000000">
                      <a:alpha val="43137"/>
                    </a:srgbClr>
                  </a:outerShdw>
                </a:effectLst>
                <a:latin typeface="NikoshBAN" pitchFamily="2" charset="0"/>
                <a:cs typeface="NikoshBAN" pitchFamily="2" charset="0"/>
              </a:rPr>
              <a:t>ধন্যবাদ </a:t>
            </a:r>
            <a:endParaRPr lang="en-US" sz="4800" b="1" dirty="0">
              <a:solidFill>
                <a:srgbClr val="00B050"/>
              </a:solidFill>
              <a:effectLst>
                <a:outerShdw blurRad="38100" dist="38100" dir="2700000" algn="tl">
                  <a:srgbClr val="000000">
                    <a:alpha val="43137"/>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2147020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5791200" cy="3657600"/>
          </a:xfrm>
          <a:solidFill>
            <a:schemeClr val="accent3">
              <a:lumMod val="40000"/>
              <a:lumOff val="60000"/>
            </a:schemeClr>
          </a:solidFill>
          <a:ln w="38100">
            <a:solidFill>
              <a:srgbClr val="FF0000"/>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normAutofit fontScale="90000"/>
          </a:bodyPr>
          <a:lstStyle/>
          <a:p>
            <a:pPr algn="l">
              <a:spcBef>
                <a:spcPts val="0"/>
              </a:spcBef>
            </a:pPr>
            <a:r>
              <a:rPr lang="bn-BD" sz="5300" b="1" dirty="0" smtClean="0">
                <a:solidFill>
                  <a:srgbClr val="00B050"/>
                </a:solidFill>
                <a:latin typeface="NikoshBAN" pitchFamily="2" charset="0"/>
                <a:cs typeface="NikoshBAN" pitchFamily="2" charset="0"/>
              </a:rPr>
              <a:t>মোঃআঃহালিম</a:t>
            </a:r>
            <a:r>
              <a:rPr lang="bn-BD" sz="5400" b="1" dirty="0" smtClean="0">
                <a:solidFill>
                  <a:schemeClr val="accent4">
                    <a:lumMod val="50000"/>
                  </a:schemeClr>
                </a:solidFill>
                <a:latin typeface="NikoshBAN" pitchFamily="2" charset="0"/>
                <a:cs typeface="NikoshBAN" pitchFamily="2" charset="0"/>
              </a:rPr>
              <a:t/>
            </a:r>
            <a:br>
              <a:rPr lang="bn-BD" sz="5400" b="1" dirty="0" smtClean="0">
                <a:solidFill>
                  <a:schemeClr val="accent4">
                    <a:lumMod val="50000"/>
                  </a:schemeClr>
                </a:solidFill>
                <a:latin typeface="NikoshBAN" pitchFamily="2" charset="0"/>
                <a:cs typeface="NikoshBAN" pitchFamily="2" charset="0"/>
              </a:rPr>
            </a:br>
            <a:r>
              <a:rPr lang="bn-BD" sz="4900" b="1" dirty="0" smtClean="0">
                <a:solidFill>
                  <a:schemeClr val="accent3">
                    <a:lumMod val="75000"/>
                  </a:schemeClr>
                </a:solidFill>
                <a:latin typeface="NikoshBAN" pitchFamily="2" charset="0"/>
                <a:cs typeface="NikoshBAN" pitchFamily="2" charset="0"/>
              </a:rPr>
              <a:t>সহকারী সুপার</a:t>
            </a:r>
            <a:r>
              <a:rPr lang="bn-BD" sz="5400" b="1" dirty="0" smtClean="0">
                <a:solidFill>
                  <a:schemeClr val="accent4">
                    <a:lumMod val="50000"/>
                  </a:schemeClr>
                </a:solidFill>
                <a:latin typeface="NikoshBAN" pitchFamily="2" charset="0"/>
                <a:cs typeface="NikoshBAN" pitchFamily="2" charset="0"/>
              </a:rPr>
              <a:t/>
            </a:r>
            <a:br>
              <a:rPr lang="bn-BD" sz="5400" b="1" dirty="0" smtClean="0">
                <a:solidFill>
                  <a:schemeClr val="accent4">
                    <a:lumMod val="50000"/>
                  </a:schemeClr>
                </a:solidFill>
                <a:latin typeface="NikoshBAN" pitchFamily="2" charset="0"/>
                <a:cs typeface="NikoshBAN" pitchFamily="2" charset="0"/>
              </a:rPr>
            </a:br>
            <a:r>
              <a:rPr lang="bn-BD" sz="4000" b="1" dirty="0" smtClean="0">
                <a:solidFill>
                  <a:schemeClr val="accent6">
                    <a:lumMod val="75000"/>
                  </a:schemeClr>
                </a:solidFill>
                <a:latin typeface="NikoshBAN" pitchFamily="2" charset="0"/>
                <a:cs typeface="NikoshBAN" pitchFamily="2" charset="0"/>
              </a:rPr>
              <a:t>আমরাইল সিদ্দিকিয়া দাখিল মাদ্‌রাসা </a:t>
            </a:r>
            <a:r>
              <a:rPr lang="bn-BD" sz="5400" b="1" dirty="0" smtClean="0">
                <a:solidFill>
                  <a:schemeClr val="accent6">
                    <a:lumMod val="75000"/>
                  </a:schemeClr>
                </a:solidFill>
                <a:latin typeface="NikoshBAN" pitchFamily="2" charset="0"/>
                <a:cs typeface="NikoshBAN" pitchFamily="2" charset="0"/>
              </a:rPr>
              <a:t/>
            </a:r>
            <a:br>
              <a:rPr lang="bn-BD" sz="5400" b="1" dirty="0" smtClean="0">
                <a:solidFill>
                  <a:schemeClr val="accent6">
                    <a:lumMod val="75000"/>
                  </a:schemeClr>
                </a:solidFill>
                <a:latin typeface="NikoshBAN" pitchFamily="2" charset="0"/>
                <a:cs typeface="NikoshBAN" pitchFamily="2" charset="0"/>
              </a:rPr>
            </a:br>
            <a:r>
              <a:rPr lang="bn-BD" sz="4000" b="1" dirty="0" smtClean="0">
                <a:latin typeface="NikoshBAN" pitchFamily="2" charset="0"/>
                <a:cs typeface="NikoshBAN" pitchFamily="2" charset="0"/>
              </a:rPr>
              <a:t>যাদবপুর</a:t>
            </a:r>
            <a:r>
              <a:rPr lang="en-US" sz="4000" b="1" dirty="0" smtClean="0">
                <a:latin typeface="NikoshBAN" pitchFamily="2" charset="0"/>
                <a:cs typeface="NikoshBAN" pitchFamily="2" charset="0"/>
              </a:rPr>
              <a:t>-</a:t>
            </a:r>
            <a:r>
              <a:rPr lang="bn-BD" sz="4000" b="1" dirty="0" smtClean="0">
                <a:latin typeface="NikoshBAN" pitchFamily="2" charset="0"/>
                <a:cs typeface="NikoshBAN" pitchFamily="2" charset="0"/>
              </a:rPr>
              <a:t>ধামরাই</a:t>
            </a:r>
            <a:r>
              <a:rPr lang="en-US" sz="4000" b="1" dirty="0" smtClean="0">
                <a:latin typeface="NikoshBAN" pitchFamily="2" charset="0"/>
                <a:cs typeface="NikoshBAN" pitchFamily="2" charset="0"/>
              </a:rPr>
              <a:t>-</a:t>
            </a:r>
            <a:r>
              <a:rPr lang="bn-BD" sz="4000" b="1" dirty="0" smtClean="0">
                <a:latin typeface="Times New Roman" pitchFamily="18" charset="0"/>
                <a:cs typeface="NikoshBAN" pitchFamily="2" charset="0"/>
              </a:rPr>
              <a:t>ঢাকা</a:t>
            </a:r>
            <a:r>
              <a:rPr lang="bn-BD" sz="4000" b="1" dirty="0" smtClean="0">
                <a:solidFill>
                  <a:schemeClr val="accent6">
                    <a:lumMod val="75000"/>
                  </a:schemeClr>
                </a:solidFill>
                <a:latin typeface="Times New Roman" pitchFamily="18" charset="0"/>
                <a:cs typeface="NikoshBAN" pitchFamily="2" charset="0"/>
              </a:rPr>
              <a:t> </a:t>
            </a:r>
            <a:r>
              <a:rPr lang="en-US" sz="2700" b="1" dirty="0" smtClean="0">
                <a:solidFill>
                  <a:schemeClr val="accent6">
                    <a:lumMod val="75000"/>
                  </a:schemeClr>
                </a:solidFill>
                <a:latin typeface="Times New Roman" pitchFamily="18" charset="0"/>
                <a:cs typeface="NikoshBAN" pitchFamily="2" charset="0"/>
              </a:rPr>
              <a:t>abdulhalim19711944@gmail.com.</a:t>
            </a:r>
            <a:br>
              <a:rPr lang="en-US" sz="2700" b="1" dirty="0" smtClean="0">
                <a:solidFill>
                  <a:schemeClr val="accent6">
                    <a:lumMod val="75000"/>
                  </a:schemeClr>
                </a:solidFill>
                <a:latin typeface="Times New Roman" pitchFamily="18" charset="0"/>
                <a:cs typeface="NikoshBAN" pitchFamily="2" charset="0"/>
              </a:rPr>
            </a:br>
            <a:r>
              <a:rPr lang="en-US" sz="2700" b="1" dirty="0" smtClean="0">
                <a:solidFill>
                  <a:schemeClr val="accent6">
                    <a:lumMod val="75000"/>
                  </a:schemeClr>
                </a:solidFill>
                <a:latin typeface="Times New Roman" pitchFamily="18" charset="0"/>
                <a:cs typeface="NikoshBAN" pitchFamily="2" charset="0"/>
              </a:rPr>
              <a:t>abdulhalim197153@yahoo.com</a:t>
            </a:r>
            <a:endParaRPr lang="en-US" sz="2700" b="1" dirty="0">
              <a:solidFill>
                <a:schemeClr val="accent6">
                  <a:lumMod val="75000"/>
                </a:schemeClr>
              </a:solidFill>
              <a:latin typeface="NikoshBAN" pitchFamily="2" charset="0"/>
              <a:cs typeface="NikoshBAN" pitchFamily="2" charset="0"/>
            </a:endParaRPr>
          </a:p>
        </p:txBody>
      </p:sp>
      <p:sp>
        <p:nvSpPr>
          <p:cNvPr id="5" name="TextBox 4"/>
          <p:cNvSpPr txBox="1"/>
          <p:nvPr/>
        </p:nvSpPr>
        <p:spPr>
          <a:xfrm>
            <a:off x="571500" y="4343400"/>
            <a:ext cx="8077200" cy="1754326"/>
          </a:xfrm>
          <a:prstGeom prst="rect">
            <a:avLst/>
          </a:prstGeom>
          <a:solidFill>
            <a:schemeClr val="accent5">
              <a:lumMod val="60000"/>
              <a:lumOff val="40000"/>
            </a:schemeClr>
          </a:solidFill>
          <a:ln w="38100">
            <a:solidFill>
              <a:srgbClr val="FF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convex"/>
          </a:sp3d>
        </p:spPr>
        <p:txBody>
          <a:bodyPr wrap="square" rtlCol="0">
            <a:spAutoFit/>
          </a:bodyPr>
          <a:lstStyle/>
          <a:p>
            <a:r>
              <a:rPr lang="bn-BD" sz="3600" b="1" dirty="0" smtClean="0">
                <a:solidFill>
                  <a:schemeClr val="tx2"/>
                </a:solidFill>
                <a:latin typeface="NikoshBAN" pitchFamily="2" charset="0"/>
                <a:cs typeface="NikoshBAN" pitchFamily="2" charset="0"/>
              </a:rPr>
              <a:t> </a:t>
            </a:r>
            <a:r>
              <a:rPr lang="bn-BD" sz="3600" b="1" dirty="0" smtClean="0">
                <a:solidFill>
                  <a:srgbClr val="7030A0"/>
                </a:solidFill>
                <a:latin typeface="NikoshBAN" pitchFamily="2" charset="0"/>
                <a:cs typeface="NikoshBAN" pitchFamily="2" charset="0"/>
              </a:rPr>
              <a:t>শ্রেণী-নবম</a:t>
            </a:r>
          </a:p>
          <a:p>
            <a:r>
              <a:rPr lang="bn-BD" sz="3600" b="1" dirty="0" smtClean="0">
                <a:solidFill>
                  <a:srgbClr val="7030A0"/>
                </a:solidFill>
                <a:latin typeface="NikoshBAN" pitchFamily="2" charset="0"/>
                <a:cs typeface="NikoshBAN" pitchFamily="2" charset="0"/>
              </a:rPr>
              <a:t>বিষয়-</a:t>
            </a:r>
            <a:r>
              <a:rPr lang="en-US" sz="3600" b="1" dirty="0" smtClean="0">
                <a:solidFill>
                  <a:srgbClr val="7030A0"/>
                </a:solidFill>
                <a:latin typeface="NikoshBAN" pitchFamily="2" charset="0"/>
                <a:cs typeface="NikoshBAN" pitchFamily="2" charset="0"/>
              </a:rPr>
              <a:t> </a:t>
            </a:r>
            <a:r>
              <a:rPr lang="en-US" sz="3600" b="1" dirty="0" err="1" smtClean="0">
                <a:solidFill>
                  <a:srgbClr val="7030A0"/>
                </a:solidFill>
                <a:latin typeface="NikoshBAN" pitchFamily="2" charset="0"/>
                <a:cs typeface="NikoshBAN" pitchFamily="2" charset="0"/>
              </a:rPr>
              <a:t>মানব</a:t>
            </a:r>
            <a:r>
              <a:rPr lang="en-US" sz="3600" b="1" dirty="0" smtClean="0">
                <a:solidFill>
                  <a:srgbClr val="7030A0"/>
                </a:solidFill>
                <a:latin typeface="NikoshBAN" pitchFamily="2" charset="0"/>
                <a:cs typeface="NikoshBAN" pitchFamily="2" charset="0"/>
              </a:rPr>
              <a:t> </a:t>
            </a:r>
            <a:r>
              <a:rPr lang="en-US" sz="3600" b="1" dirty="0" err="1" smtClean="0">
                <a:solidFill>
                  <a:srgbClr val="7030A0"/>
                </a:solidFill>
                <a:latin typeface="NikoshBAN" pitchFamily="2" charset="0"/>
                <a:cs typeface="NikoshBAN" pitchFamily="2" charset="0"/>
              </a:rPr>
              <a:t>সৃষ্টি</a:t>
            </a:r>
            <a:r>
              <a:rPr lang="en-US" sz="3600" b="1" dirty="0" smtClean="0">
                <a:solidFill>
                  <a:srgbClr val="7030A0"/>
                </a:solidFill>
                <a:latin typeface="NikoshBAN" pitchFamily="2" charset="0"/>
                <a:cs typeface="NikoshBAN" pitchFamily="2" charset="0"/>
              </a:rPr>
              <a:t> </a:t>
            </a:r>
            <a:endParaRPr lang="bn-BD" sz="3600" b="1" dirty="0" smtClean="0">
              <a:solidFill>
                <a:srgbClr val="7030A0"/>
              </a:solidFill>
              <a:latin typeface="NikoshBAN" pitchFamily="2" charset="0"/>
              <a:cs typeface="NikoshBAN" pitchFamily="2" charset="0"/>
            </a:endParaRPr>
          </a:p>
          <a:p>
            <a:r>
              <a:rPr lang="bn-BD" sz="3600" b="1" dirty="0">
                <a:solidFill>
                  <a:srgbClr val="7030A0"/>
                </a:solidFill>
                <a:latin typeface="NikoshBAN" pitchFamily="2" charset="0"/>
                <a:cs typeface="NikoshBAN" pitchFamily="2" charset="0"/>
              </a:rPr>
              <a:t>সুরা </a:t>
            </a:r>
            <a:r>
              <a:rPr lang="bn-BD" sz="3600" b="1" dirty="0" smtClean="0">
                <a:solidFill>
                  <a:srgbClr val="7030A0"/>
                </a:solidFill>
                <a:latin typeface="NikoshBAN" pitchFamily="2" charset="0"/>
                <a:cs typeface="NikoshBAN" pitchFamily="2" charset="0"/>
              </a:rPr>
              <a:t>বাকারা-</a:t>
            </a:r>
            <a:r>
              <a:rPr lang="en-US" sz="3600" b="1" dirty="0" smtClean="0">
                <a:solidFill>
                  <a:srgbClr val="7030A0"/>
                </a:solidFill>
                <a:latin typeface="NikoshBAN" pitchFamily="2" charset="0"/>
                <a:cs typeface="NikoshBAN" pitchFamily="2" charset="0"/>
              </a:rPr>
              <a:t>৩০-৩৮ </a:t>
            </a:r>
            <a:r>
              <a:rPr lang="en-US" sz="3600" b="1" dirty="0" err="1" smtClean="0">
                <a:solidFill>
                  <a:srgbClr val="7030A0"/>
                </a:solidFill>
                <a:latin typeface="NikoshBAN" pitchFamily="2" charset="0"/>
                <a:cs typeface="NikoshBAN" pitchFamily="2" charset="0"/>
              </a:rPr>
              <a:t>আয়াত</a:t>
            </a:r>
            <a:r>
              <a:rPr lang="en-US" sz="3600" b="1" dirty="0" smtClean="0">
                <a:solidFill>
                  <a:srgbClr val="7030A0"/>
                </a:solidFill>
                <a:latin typeface="NikoshBAN" pitchFamily="2" charset="0"/>
                <a:cs typeface="NikoshBAN" pitchFamily="2" charset="0"/>
              </a:rPr>
              <a:t>,  </a:t>
            </a:r>
            <a:r>
              <a:rPr lang="bn-BD" sz="3600" b="1" dirty="0" smtClean="0">
                <a:solidFill>
                  <a:srgbClr val="7030A0"/>
                </a:solidFill>
                <a:latin typeface="NikoshBAN" pitchFamily="2" charset="0"/>
                <a:cs typeface="NikoshBAN" pitchFamily="2" charset="0"/>
              </a:rPr>
              <a:t>সময়-৪৫ </a:t>
            </a:r>
            <a:r>
              <a:rPr lang="bn-BD" sz="3600" b="1" dirty="0">
                <a:solidFill>
                  <a:srgbClr val="7030A0"/>
                </a:solidFill>
                <a:latin typeface="NikoshBAN" pitchFamily="2" charset="0"/>
                <a:cs typeface="NikoshBAN" pitchFamily="2" charset="0"/>
              </a:rPr>
              <a:t>মিনিট</a:t>
            </a:r>
            <a:endParaRPr lang="en-US" sz="2400" dirty="0">
              <a:solidFill>
                <a:srgbClr val="7030A0"/>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74898" y="838200"/>
            <a:ext cx="1973802" cy="2305050"/>
          </a:xfrm>
          <a:prstGeom prst="roundRect">
            <a:avLst>
              <a:gd name="adj" fmla="val 16667"/>
            </a:avLst>
          </a:prstGeom>
          <a:ln w="28575">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convex"/>
          </a:sp3d>
        </p:spPr>
      </p:pic>
    </p:spTree>
    <p:extLst>
      <p:ext uri="{BB962C8B-B14F-4D97-AF65-F5344CB8AC3E}">
        <p14:creationId xmlns:p14="http://schemas.microsoft.com/office/powerpoint/2010/main" val="45948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esktop\HALIM\PICTURE\Manob sistri\Manob sisstr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6493" y="2193298"/>
            <a:ext cx="2270789" cy="1786991"/>
          </a:xfrm>
          <a:prstGeom prst="rect">
            <a:avLst/>
          </a:prstGeom>
          <a:ln>
            <a:noFill/>
          </a:ln>
          <a:effectLst>
            <a:outerShdw blurRad="292100" dist="139700" dir="2700000" algn="tl" rotWithShape="0">
              <a:srgbClr val="333333">
                <a:alpha val="65000"/>
              </a:srgbClr>
            </a:outerShdw>
          </a:effectLst>
          <a:extLst/>
        </p:spPr>
      </p:pic>
      <p:pic>
        <p:nvPicPr>
          <p:cNvPr id="1027" name="Picture 3" descr="C:\Users\User\Desktop\HALIM\PICTURE\Manob sistri\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2209801"/>
            <a:ext cx="2260636" cy="18111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28" name="Picture 4" descr="C:\Users\User\Desktop\HALIM\PICTURE\Manob sistri\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33800" y="2221872"/>
            <a:ext cx="2260636" cy="17869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4" name="TextBox 3"/>
          <p:cNvSpPr txBox="1"/>
          <p:nvPr/>
        </p:nvSpPr>
        <p:spPr>
          <a:xfrm>
            <a:off x="1494187" y="4343400"/>
            <a:ext cx="1295400" cy="461665"/>
          </a:xfrm>
          <a:prstGeom prst="rect">
            <a:avLst/>
          </a:prstGeom>
          <a:solidFill>
            <a:schemeClr val="tx2">
              <a:lumMod val="20000"/>
              <a:lumOff val="80000"/>
            </a:schemeClr>
          </a:solidFill>
        </p:spPr>
        <p:txBody>
          <a:bodyPr wrap="square" rtlCol="0">
            <a:spAutoFit/>
          </a:bodyPr>
          <a:lstStyle/>
          <a:p>
            <a:pPr algn="ctr"/>
            <a:r>
              <a:rPr lang="en-US" sz="2400" b="1" dirty="0" err="1" smtClean="0">
                <a:latin typeface="NikoshBAN" pitchFamily="2" charset="0"/>
                <a:cs typeface="NikoshBAN" pitchFamily="2" charset="0"/>
              </a:rPr>
              <a:t>মানব</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সৃষ্টি</a:t>
            </a:r>
            <a:endParaRPr lang="en-US" sz="2400" b="1" dirty="0">
              <a:latin typeface="NikoshBAN" pitchFamily="2" charset="0"/>
              <a:cs typeface="NikoshBAN" pitchFamily="2" charset="0"/>
            </a:endParaRPr>
          </a:p>
        </p:txBody>
      </p:sp>
      <p:sp>
        <p:nvSpPr>
          <p:cNvPr id="5" name="TextBox 4"/>
          <p:cNvSpPr txBox="1"/>
          <p:nvPr/>
        </p:nvSpPr>
        <p:spPr>
          <a:xfrm>
            <a:off x="3657600" y="4355068"/>
            <a:ext cx="2484906" cy="461665"/>
          </a:xfrm>
          <a:prstGeom prst="rect">
            <a:avLst/>
          </a:prstGeom>
          <a:solidFill>
            <a:schemeClr val="accent2">
              <a:lumMod val="40000"/>
              <a:lumOff val="60000"/>
            </a:schemeClr>
          </a:solidFill>
        </p:spPr>
        <p:txBody>
          <a:bodyPr wrap="square" rtlCol="0">
            <a:spAutoFit/>
          </a:bodyPr>
          <a:lstStyle/>
          <a:p>
            <a:pPr algn="ctr"/>
            <a:r>
              <a:rPr lang="en-US" sz="2400" b="1" dirty="0" err="1" smtClean="0">
                <a:latin typeface="NikoshBAN" pitchFamily="2" charset="0"/>
                <a:cs typeface="NikoshBAN" pitchFamily="2" charset="0"/>
              </a:rPr>
              <a:t>মানব</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সৃষ্টির</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প্রাথমিক</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স্তর</a:t>
            </a:r>
            <a:r>
              <a:rPr lang="en-US" sz="2400" b="1" dirty="0" smtClean="0">
                <a:latin typeface="NikoshBAN" pitchFamily="2" charset="0"/>
                <a:cs typeface="NikoshBAN" pitchFamily="2" charset="0"/>
              </a:rPr>
              <a:t> </a:t>
            </a:r>
            <a:endParaRPr lang="en-US" sz="2400" b="1" dirty="0">
              <a:latin typeface="NikoshBAN" pitchFamily="2" charset="0"/>
              <a:cs typeface="NikoshBAN" pitchFamily="2" charset="0"/>
            </a:endParaRPr>
          </a:p>
        </p:txBody>
      </p:sp>
      <p:sp>
        <p:nvSpPr>
          <p:cNvPr id="7" name="TextBox 6"/>
          <p:cNvSpPr txBox="1"/>
          <p:nvPr/>
        </p:nvSpPr>
        <p:spPr>
          <a:xfrm>
            <a:off x="6654818" y="4343400"/>
            <a:ext cx="1752600" cy="461665"/>
          </a:xfrm>
          <a:prstGeom prst="rect">
            <a:avLst/>
          </a:prstGeom>
          <a:solidFill>
            <a:schemeClr val="accent3">
              <a:lumMod val="60000"/>
              <a:lumOff val="40000"/>
            </a:schemeClr>
          </a:solidFill>
        </p:spPr>
        <p:txBody>
          <a:bodyPr wrap="square" rtlCol="0">
            <a:spAutoFit/>
          </a:bodyPr>
          <a:lstStyle/>
          <a:p>
            <a:pPr algn="ctr"/>
            <a:r>
              <a:rPr lang="en-US" sz="2400" b="1" dirty="0" err="1" smtClean="0">
                <a:latin typeface="NikoshBAN" pitchFamily="2" charset="0"/>
                <a:cs typeface="NikoshBAN" pitchFamily="2" charset="0"/>
              </a:rPr>
              <a:t>পরিপূর্ণ</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শিশু</a:t>
            </a:r>
            <a:r>
              <a:rPr lang="en-US" sz="2400" b="1" dirty="0" smtClean="0">
                <a:latin typeface="NikoshBAN" pitchFamily="2" charset="0"/>
                <a:cs typeface="NikoshBAN" pitchFamily="2" charset="0"/>
              </a:rPr>
              <a:t> </a:t>
            </a:r>
            <a:endParaRPr lang="en-US" sz="2400" b="1" dirty="0">
              <a:latin typeface="NikoshBAN" pitchFamily="2" charset="0"/>
              <a:cs typeface="NikoshBAN" pitchFamily="2" charset="0"/>
            </a:endParaRPr>
          </a:p>
        </p:txBody>
      </p:sp>
      <p:sp>
        <p:nvSpPr>
          <p:cNvPr id="9" name="6-Point Star 8"/>
          <p:cNvSpPr/>
          <p:nvPr/>
        </p:nvSpPr>
        <p:spPr>
          <a:xfrm>
            <a:off x="2895600" y="76200"/>
            <a:ext cx="4343400" cy="1981200"/>
          </a:xfrm>
          <a:prstGeom prst="star6">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6000" b="1" dirty="0" smtClean="0">
                <a:solidFill>
                  <a:srgbClr val="00B050"/>
                </a:solidFill>
                <a:effectLst>
                  <a:outerShdw blurRad="38100" dist="38100" dir="2700000" algn="tl">
                    <a:srgbClr val="000000">
                      <a:alpha val="43137"/>
                    </a:srgbClr>
                  </a:outerShdw>
                </a:effectLst>
                <a:latin typeface="NikoshBAN" pitchFamily="2" charset="0"/>
                <a:cs typeface="NikoshBAN" pitchFamily="2" charset="0"/>
              </a:rPr>
              <a:t>পাঠ ঘোষণা</a:t>
            </a:r>
            <a:endParaRPr lang="en-US" sz="6000" b="1" dirty="0">
              <a:solidFill>
                <a:srgbClr val="00B050"/>
              </a:solidFill>
              <a:effectLst>
                <a:outerShdw blurRad="38100" dist="38100" dir="2700000" algn="tl">
                  <a:srgbClr val="000000">
                    <a:alpha val="43137"/>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178833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additive="base">
                                        <p:cTn id="13" dur="500" fill="hold"/>
                                        <p:tgtEl>
                                          <p:spTgt spid="1026"/>
                                        </p:tgtEl>
                                        <p:attrNameLst>
                                          <p:attrName>ppt_x</p:attrName>
                                        </p:attrNameLst>
                                      </p:cBhvr>
                                      <p:tavLst>
                                        <p:tav tm="0">
                                          <p:val>
                                            <p:strVal val="#ppt_x"/>
                                          </p:val>
                                        </p:tav>
                                        <p:tav tm="100000">
                                          <p:val>
                                            <p:strVal val="#ppt_x"/>
                                          </p:val>
                                        </p:tav>
                                      </p:tavLst>
                                    </p:anim>
                                    <p:anim calcmode="lin" valueType="num">
                                      <p:cBhvr additive="base">
                                        <p:cTn id="14"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28"/>
                                        </p:tgtEl>
                                        <p:attrNameLst>
                                          <p:attrName>style.visibility</p:attrName>
                                        </p:attrNameLst>
                                      </p:cBhvr>
                                      <p:to>
                                        <p:strVal val="visible"/>
                                      </p:to>
                                    </p:set>
                                    <p:anim calcmode="lin" valueType="num">
                                      <p:cBhvr additive="base">
                                        <p:cTn id="25" dur="500" fill="hold"/>
                                        <p:tgtEl>
                                          <p:spTgt spid="1028"/>
                                        </p:tgtEl>
                                        <p:attrNameLst>
                                          <p:attrName>ppt_x</p:attrName>
                                        </p:attrNameLst>
                                      </p:cBhvr>
                                      <p:tavLst>
                                        <p:tav tm="0">
                                          <p:val>
                                            <p:strVal val="#ppt_x"/>
                                          </p:val>
                                        </p:tav>
                                        <p:tav tm="100000">
                                          <p:val>
                                            <p:strVal val="#ppt_x"/>
                                          </p:val>
                                        </p:tav>
                                      </p:tavLst>
                                    </p:anim>
                                    <p:anim calcmode="lin" valueType="num">
                                      <p:cBhvr additive="base">
                                        <p:cTn id="26"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27"/>
                                        </p:tgtEl>
                                        <p:attrNameLst>
                                          <p:attrName>style.visibility</p:attrName>
                                        </p:attrNameLst>
                                      </p:cBhvr>
                                      <p:to>
                                        <p:strVal val="visible"/>
                                      </p:to>
                                    </p:set>
                                    <p:anim calcmode="lin" valueType="num">
                                      <p:cBhvr additive="base">
                                        <p:cTn id="37" dur="500" fill="hold"/>
                                        <p:tgtEl>
                                          <p:spTgt spid="1027"/>
                                        </p:tgtEl>
                                        <p:attrNameLst>
                                          <p:attrName>ppt_x</p:attrName>
                                        </p:attrNameLst>
                                      </p:cBhvr>
                                      <p:tavLst>
                                        <p:tav tm="0">
                                          <p:val>
                                            <p:strVal val="#ppt_x"/>
                                          </p:val>
                                        </p:tav>
                                        <p:tav tm="100000">
                                          <p:val>
                                            <p:strVal val="#ppt_x"/>
                                          </p:val>
                                        </p:tav>
                                      </p:tavLst>
                                    </p:anim>
                                    <p:anim calcmode="lin" valueType="num">
                                      <p:cBhvr additive="base">
                                        <p:cTn id="38"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ppt_x"/>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extLst>
              <p:ext uri="{D42A27DB-BD31-4B8C-83A1-F6EECF244321}">
                <p14:modId xmlns:p14="http://schemas.microsoft.com/office/powerpoint/2010/main" val="2897848642"/>
              </p:ext>
            </p:extLst>
          </p:nvPr>
        </p:nvGraphicFramePr>
        <p:xfrm>
          <a:off x="2819400" y="2731812"/>
          <a:ext cx="2584450" cy="1078188"/>
        </p:xfrm>
        <a:graphic>
          <a:graphicData uri="http://schemas.openxmlformats.org/presentationml/2006/ole">
            <mc:AlternateContent xmlns:mc="http://schemas.openxmlformats.org/markup-compatibility/2006">
              <mc:Choice xmlns:v="urn:schemas-microsoft-com:vml" Requires="v">
                <p:oleObj spid="_x0000_s2122" name="Packager Shell Object" showAsIcon="1" r:id="rId3" imgW="1327320" imgH="551520" progId="Package">
                  <p:embed/>
                </p:oleObj>
              </mc:Choice>
              <mc:Fallback>
                <p:oleObj name="Packager Shell Object" showAsIcon="1" r:id="rId3" imgW="1327320" imgH="551520" progId="Package">
                  <p:embed/>
                  <p:pic>
                    <p:nvPicPr>
                      <p:cNvPr id="0" name="Object 5"/>
                      <p:cNvPicPr>
                        <a:picLocks noChangeAspect="1" noChangeArrowheads="1"/>
                      </p:cNvPicPr>
                      <p:nvPr/>
                    </p:nvPicPr>
                    <p:blipFill>
                      <a:blip r:embed="rId4"/>
                      <a:srcRect/>
                      <a:stretch>
                        <a:fillRect/>
                      </a:stretch>
                    </p:blipFill>
                    <p:spPr bwMode="auto">
                      <a:xfrm>
                        <a:off x="2819400" y="2731812"/>
                        <a:ext cx="2584450" cy="1078188"/>
                      </a:xfrm>
                      <a:prstGeom prst="rect">
                        <a:avLst/>
                      </a:prstGeom>
                      <a:solidFill>
                        <a:schemeClr val="accent6">
                          <a:lumMod val="60000"/>
                          <a:lumOff val="40000"/>
                        </a:schemeClr>
                      </a:solidFill>
                      <a:ln w="38100">
                        <a:solidFill>
                          <a:srgbClr val="C00000"/>
                        </a:solidFill>
                      </a:ln>
                      <a:extLst/>
                    </p:spPr>
                  </p:pic>
                </p:oleObj>
              </mc:Fallback>
            </mc:AlternateContent>
          </a:graphicData>
        </a:graphic>
      </p:graphicFrame>
      <p:sp>
        <p:nvSpPr>
          <p:cNvPr id="2" name="TextBox 1"/>
          <p:cNvSpPr txBox="1"/>
          <p:nvPr/>
        </p:nvSpPr>
        <p:spPr>
          <a:xfrm>
            <a:off x="457200" y="941783"/>
            <a:ext cx="8458200" cy="830997"/>
          </a:xfrm>
          <a:prstGeom prst="rect">
            <a:avLst/>
          </a:prstGeom>
          <a:solidFill>
            <a:schemeClr val="accent3">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bn-IN" sz="4800" b="1" dirty="0" smtClean="0">
                <a:solidFill>
                  <a:schemeClr val="bg1"/>
                </a:solidFill>
                <a:effectLst>
                  <a:outerShdw blurRad="38100" dist="38100" dir="2700000" algn="tl">
                    <a:srgbClr val="000000">
                      <a:alpha val="43137"/>
                    </a:srgbClr>
                  </a:outerShdw>
                </a:effectLst>
                <a:latin typeface="NikoshBAN" pitchFamily="2" charset="0"/>
                <a:cs typeface="NikoshBAN" pitchFamily="2" charset="0"/>
              </a:rPr>
              <a:t>এস মানব সৃষ্টির </a:t>
            </a:r>
            <a:r>
              <a:rPr lang="en-US" sz="4800" b="1" dirty="0" err="1" smtClean="0">
                <a:solidFill>
                  <a:schemeClr val="bg1"/>
                </a:solidFill>
                <a:effectLst>
                  <a:outerShdw blurRad="38100" dist="38100" dir="2700000" algn="tl">
                    <a:srgbClr val="000000">
                      <a:alpha val="43137"/>
                    </a:srgbClr>
                  </a:outerShdw>
                </a:effectLst>
                <a:latin typeface="NikoshBAN" pitchFamily="2" charset="0"/>
                <a:cs typeface="NikoshBAN" pitchFamily="2" charset="0"/>
              </a:rPr>
              <a:t>একটি</a:t>
            </a:r>
            <a:r>
              <a:rPr lang="en-US" sz="4800" b="1" dirty="0" smtClean="0">
                <a:solidFill>
                  <a:schemeClr val="bg1"/>
                </a:solidFill>
                <a:effectLst>
                  <a:outerShdw blurRad="38100" dist="38100" dir="2700000" algn="tl">
                    <a:srgbClr val="000000">
                      <a:alpha val="43137"/>
                    </a:srgbClr>
                  </a:outerShdw>
                </a:effectLst>
                <a:latin typeface="NikoshBAN" pitchFamily="2" charset="0"/>
                <a:cs typeface="NikoshBAN" pitchFamily="2" charset="0"/>
              </a:rPr>
              <a:t> </a:t>
            </a:r>
            <a:r>
              <a:rPr lang="bn-IN" sz="4800" b="1" dirty="0" smtClean="0">
                <a:solidFill>
                  <a:schemeClr val="bg1"/>
                </a:solidFill>
                <a:effectLst>
                  <a:outerShdw blurRad="38100" dist="38100" dir="2700000" algn="tl">
                    <a:srgbClr val="000000">
                      <a:alpha val="43137"/>
                    </a:srgbClr>
                  </a:outerShdw>
                </a:effectLst>
                <a:latin typeface="NikoshBAN" pitchFamily="2" charset="0"/>
                <a:cs typeface="NikoshBAN" pitchFamily="2" charset="0"/>
              </a:rPr>
              <a:t>ভিডিও দেখি </a:t>
            </a:r>
            <a:endParaRPr lang="en-US" sz="4800" b="1" dirty="0">
              <a:solidFill>
                <a:schemeClr val="bg1"/>
              </a:solidFill>
              <a:effectLst>
                <a:outerShdw blurRad="38100" dist="38100" dir="2700000" algn="tl">
                  <a:srgbClr val="000000">
                    <a:alpha val="43137"/>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2301722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59253"/>
            <a:ext cx="8229600" cy="4876800"/>
          </a:xfrm>
          <a:solidFill>
            <a:schemeClr val="accent3">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Autofit/>
          </a:bodyPr>
          <a:lstStyle/>
          <a:p>
            <a:pPr algn="l"/>
            <a:r>
              <a:rPr lang="bn-BD" sz="3200" b="1" dirty="0" smtClean="0">
                <a:solidFill>
                  <a:srgbClr val="0070C0"/>
                </a:solidFill>
                <a:latin typeface="NikoshBAN" pitchFamily="2" charset="0"/>
                <a:cs typeface="NikoshBAN" pitchFamily="2" charset="0"/>
              </a:rPr>
              <a:t>এই পাঠ শেষে  </a:t>
            </a:r>
            <a:r>
              <a:rPr lang="bn-BD" sz="3200" b="1" dirty="0" smtClean="0">
                <a:solidFill>
                  <a:srgbClr val="0070C0"/>
                </a:solidFill>
                <a:latin typeface="NikoshBAN" pitchFamily="2" charset="0"/>
                <a:cs typeface="NikoshBAN" pitchFamily="2" charset="0"/>
              </a:rPr>
              <a:t>শিক্ষার্থীরা</a:t>
            </a:r>
            <a:r>
              <a:rPr lang="en-US" sz="3200" b="1" dirty="0" smtClean="0">
                <a:solidFill>
                  <a:srgbClr val="0070C0"/>
                </a:solidFill>
                <a:latin typeface="NikoshBAN" pitchFamily="2" charset="0"/>
                <a:cs typeface="NikoshBAN" pitchFamily="2" charset="0"/>
              </a:rPr>
              <a:t>…</a:t>
            </a:r>
            <a:r>
              <a:rPr lang="bn-BD" sz="3200" b="1" dirty="0" smtClean="0">
                <a:solidFill>
                  <a:srgbClr val="0070C0"/>
                </a:solidFill>
                <a:latin typeface="NikoshBAN" pitchFamily="2" charset="0"/>
                <a:cs typeface="NikoshBAN" pitchFamily="2" charset="0"/>
              </a:rPr>
              <a:t/>
            </a:r>
            <a:br>
              <a:rPr lang="bn-BD" sz="3200" b="1" dirty="0" smtClean="0">
                <a:solidFill>
                  <a:srgbClr val="0070C0"/>
                </a:solidFill>
                <a:latin typeface="NikoshBAN" pitchFamily="2" charset="0"/>
                <a:cs typeface="NikoshBAN" pitchFamily="2" charset="0"/>
              </a:rPr>
            </a:br>
            <a:r>
              <a:rPr lang="bn-BD" sz="3200" b="1" dirty="0" smtClean="0">
                <a:solidFill>
                  <a:srgbClr val="0070C0"/>
                </a:solidFill>
                <a:latin typeface="NikoshBAN" pitchFamily="2" charset="0"/>
                <a:cs typeface="NikoshBAN" pitchFamily="2" charset="0"/>
              </a:rPr>
              <a:t>১। আয়াতের অর্থ বলতে পারবে</a:t>
            </a:r>
            <a:br>
              <a:rPr lang="bn-BD" sz="3200" b="1" dirty="0" smtClean="0">
                <a:solidFill>
                  <a:srgbClr val="0070C0"/>
                </a:solidFill>
                <a:latin typeface="NikoshBAN" pitchFamily="2" charset="0"/>
                <a:cs typeface="NikoshBAN" pitchFamily="2" charset="0"/>
              </a:rPr>
            </a:br>
            <a:r>
              <a:rPr lang="bn-BD" sz="3200" b="1" dirty="0" smtClean="0">
                <a:solidFill>
                  <a:srgbClr val="0070C0"/>
                </a:solidFill>
                <a:latin typeface="NikoshBAN" pitchFamily="2" charset="0"/>
                <a:cs typeface="NikoshBAN" pitchFamily="2" charset="0"/>
              </a:rPr>
              <a:t>২। গুরুত্ব পুর্ণ শব্দের অর্থ বলতে পারবে</a:t>
            </a:r>
            <a:r>
              <a:rPr lang="en-US" sz="3200" b="1" dirty="0" smtClean="0">
                <a:solidFill>
                  <a:srgbClr val="0070C0"/>
                </a:solidFill>
                <a:latin typeface="NikoshBAN" pitchFamily="2" charset="0"/>
                <a:cs typeface="NikoshBAN" pitchFamily="2" charset="0"/>
              </a:rPr>
              <a:t/>
            </a:r>
            <a:br>
              <a:rPr lang="en-US" sz="3200" b="1" dirty="0" smtClean="0">
                <a:solidFill>
                  <a:srgbClr val="0070C0"/>
                </a:solidFill>
                <a:latin typeface="NikoshBAN" pitchFamily="2" charset="0"/>
                <a:cs typeface="NikoshBAN" pitchFamily="2" charset="0"/>
              </a:rPr>
            </a:br>
            <a:r>
              <a:rPr lang="en-US" sz="3200" b="1" dirty="0" smtClean="0">
                <a:solidFill>
                  <a:srgbClr val="0070C0"/>
                </a:solidFill>
                <a:latin typeface="NikoshBAN" pitchFamily="2" charset="0"/>
                <a:cs typeface="NikoshBAN" pitchFamily="2" charset="0"/>
              </a:rPr>
              <a:t>৩। </a:t>
            </a:r>
            <a:r>
              <a:rPr lang="en-US" sz="3200" b="1" dirty="0" err="1" smtClean="0">
                <a:solidFill>
                  <a:srgbClr val="0070C0"/>
                </a:solidFill>
                <a:latin typeface="NikoshBAN" pitchFamily="2" charset="0"/>
                <a:cs typeface="NikoshBAN" pitchFamily="2" charset="0"/>
              </a:rPr>
              <a:t>মানব</a:t>
            </a:r>
            <a:r>
              <a:rPr lang="en-US" sz="3200" b="1" dirty="0" smtClean="0">
                <a:solidFill>
                  <a:srgbClr val="0070C0"/>
                </a:solidFill>
                <a:latin typeface="NikoshBAN" pitchFamily="2" charset="0"/>
                <a:cs typeface="NikoshBAN" pitchFamily="2" charset="0"/>
              </a:rPr>
              <a:t> </a:t>
            </a:r>
            <a:r>
              <a:rPr lang="en-US" sz="3200" b="1" dirty="0" err="1" smtClean="0">
                <a:solidFill>
                  <a:srgbClr val="0070C0"/>
                </a:solidFill>
                <a:latin typeface="NikoshBAN" pitchFamily="2" charset="0"/>
                <a:cs typeface="NikoshBAN" pitchFamily="2" charset="0"/>
              </a:rPr>
              <a:t>সৃষ্টির</a:t>
            </a:r>
            <a:r>
              <a:rPr lang="en-US" sz="3200" b="1" dirty="0" smtClean="0">
                <a:solidFill>
                  <a:srgbClr val="0070C0"/>
                </a:solidFill>
                <a:latin typeface="NikoshBAN" pitchFamily="2" charset="0"/>
                <a:cs typeface="NikoshBAN" pitchFamily="2" charset="0"/>
              </a:rPr>
              <a:t> </a:t>
            </a:r>
            <a:r>
              <a:rPr lang="en-US" sz="3200" b="1" dirty="0" err="1" smtClean="0">
                <a:solidFill>
                  <a:srgbClr val="0070C0"/>
                </a:solidFill>
                <a:latin typeface="NikoshBAN" pitchFamily="2" charset="0"/>
                <a:cs typeface="NikoshBAN" pitchFamily="2" charset="0"/>
              </a:rPr>
              <a:t>উদ্দেশ্য</a:t>
            </a:r>
            <a:r>
              <a:rPr lang="en-US" sz="3200" b="1" dirty="0" smtClean="0">
                <a:solidFill>
                  <a:srgbClr val="0070C0"/>
                </a:solidFill>
                <a:latin typeface="NikoshBAN" pitchFamily="2" charset="0"/>
                <a:cs typeface="NikoshBAN" pitchFamily="2" charset="0"/>
              </a:rPr>
              <a:t> </a:t>
            </a:r>
            <a:r>
              <a:rPr lang="en-US" sz="3200" b="1" dirty="0" err="1" smtClean="0">
                <a:solidFill>
                  <a:srgbClr val="0070C0"/>
                </a:solidFill>
                <a:latin typeface="NikoshBAN" pitchFamily="2" charset="0"/>
                <a:cs typeface="NikoshBAN" pitchFamily="2" charset="0"/>
              </a:rPr>
              <a:t>বর্ণনা</a:t>
            </a:r>
            <a:r>
              <a:rPr lang="en-US" sz="3200" b="1" dirty="0" smtClean="0">
                <a:solidFill>
                  <a:srgbClr val="0070C0"/>
                </a:solidFill>
                <a:latin typeface="NikoshBAN" pitchFamily="2" charset="0"/>
                <a:cs typeface="NikoshBAN" pitchFamily="2" charset="0"/>
              </a:rPr>
              <a:t> </a:t>
            </a:r>
            <a:r>
              <a:rPr lang="en-US" sz="3200" b="1" dirty="0" err="1" smtClean="0">
                <a:solidFill>
                  <a:srgbClr val="0070C0"/>
                </a:solidFill>
                <a:latin typeface="NikoshBAN" pitchFamily="2" charset="0"/>
                <a:cs typeface="NikoshBAN" pitchFamily="2" charset="0"/>
              </a:rPr>
              <a:t>করতে</a:t>
            </a:r>
            <a:r>
              <a:rPr lang="en-US" sz="3200" b="1" dirty="0" smtClean="0">
                <a:solidFill>
                  <a:srgbClr val="0070C0"/>
                </a:solidFill>
                <a:latin typeface="NikoshBAN" pitchFamily="2" charset="0"/>
                <a:cs typeface="NikoshBAN" pitchFamily="2" charset="0"/>
              </a:rPr>
              <a:t> </a:t>
            </a:r>
            <a:r>
              <a:rPr lang="en-US" sz="3200" b="1" dirty="0" err="1" smtClean="0">
                <a:solidFill>
                  <a:srgbClr val="0070C0"/>
                </a:solidFill>
                <a:latin typeface="NikoshBAN" pitchFamily="2" charset="0"/>
                <a:cs typeface="NikoshBAN" pitchFamily="2" charset="0"/>
              </a:rPr>
              <a:t>পারবে</a:t>
            </a:r>
            <a:r>
              <a:rPr lang="en-US" sz="3200" b="1" dirty="0" smtClean="0">
                <a:solidFill>
                  <a:srgbClr val="0070C0"/>
                </a:solidFill>
                <a:latin typeface="NikoshBAN" pitchFamily="2" charset="0"/>
                <a:cs typeface="NikoshBAN" pitchFamily="2" charset="0"/>
              </a:rPr>
              <a:t> </a:t>
            </a:r>
            <a:br>
              <a:rPr lang="en-US" sz="3200" b="1" dirty="0" smtClean="0">
                <a:solidFill>
                  <a:srgbClr val="0070C0"/>
                </a:solidFill>
                <a:latin typeface="NikoshBAN" pitchFamily="2" charset="0"/>
                <a:cs typeface="NikoshBAN" pitchFamily="2" charset="0"/>
              </a:rPr>
            </a:br>
            <a:r>
              <a:rPr lang="en-US" sz="3200" b="1" dirty="0" smtClean="0">
                <a:solidFill>
                  <a:srgbClr val="0070C0"/>
                </a:solidFill>
                <a:latin typeface="NikoshBAN" pitchFamily="2" charset="0"/>
                <a:cs typeface="NikoshBAN" pitchFamily="2" charset="0"/>
              </a:rPr>
              <a:t>৪। </a:t>
            </a:r>
            <a:r>
              <a:rPr lang="en-US" sz="3200" b="1" dirty="0" err="1" smtClean="0">
                <a:solidFill>
                  <a:srgbClr val="0070C0"/>
                </a:solidFill>
                <a:latin typeface="NikoshBAN" pitchFamily="2" charset="0"/>
                <a:cs typeface="NikoshBAN" pitchFamily="2" charset="0"/>
              </a:rPr>
              <a:t>মানব</a:t>
            </a:r>
            <a:r>
              <a:rPr lang="en-US" sz="3200" b="1" dirty="0" smtClean="0">
                <a:solidFill>
                  <a:srgbClr val="0070C0"/>
                </a:solidFill>
                <a:latin typeface="NikoshBAN" pitchFamily="2" charset="0"/>
                <a:cs typeface="NikoshBAN" pitchFamily="2" charset="0"/>
              </a:rPr>
              <a:t> </a:t>
            </a:r>
            <a:r>
              <a:rPr lang="en-US" sz="3200" b="1" dirty="0" err="1" smtClean="0">
                <a:solidFill>
                  <a:srgbClr val="0070C0"/>
                </a:solidFill>
                <a:latin typeface="NikoshBAN" pitchFamily="2" charset="0"/>
                <a:cs typeface="NikoshBAN" pitchFamily="2" charset="0"/>
              </a:rPr>
              <a:t>সৃষতির</a:t>
            </a:r>
            <a:r>
              <a:rPr lang="en-US" sz="3200" b="1" dirty="0" smtClean="0">
                <a:solidFill>
                  <a:srgbClr val="0070C0"/>
                </a:solidFill>
                <a:latin typeface="NikoshBAN" pitchFamily="2" charset="0"/>
                <a:cs typeface="NikoshBAN" pitchFamily="2" charset="0"/>
              </a:rPr>
              <a:t> </a:t>
            </a:r>
            <a:r>
              <a:rPr lang="en-US" sz="3200" b="1" dirty="0" err="1" smtClean="0">
                <a:solidFill>
                  <a:srgbClr val="0070C0"/>
                </a:solidFill>
                <a:latin typeface="NikoshBAN" pitchFamily="2" charset="0"/>
                <a:cs typeface="NikoshBAN" pitchFamily="2" charset="0"/>
              </a:rPr>
              <a:t>ইতিহাস</a:t>
            </a:r>
            <a:r>
              <a:rPr lang="en-US" sz="3200" b="1" dirty="0" smtClean="0">
                <a:solidFill>
                  <a:srgbClr val="0070C0"/>
                </a:solidFill>
                <a:latin typeface="NikoshBAN" pitchFamily="2" charset="0"/>
                <a:cs typeface="NikoshBAN" pitchFamily="2" charset="0"/>
              </a:rPr>
              <a:t> </a:t>
            </a:r>
            <a:r>
              <a:rPr lang="en-US" sz="3200" b="1" dirty="0" err="1" smtClean="0">
                <a:solidFill>
                  <a:srgbClr val="0070C0"/>
                </a:solidFill>
                <a:latin typeface="NikoshBAN" pitchFamily="2" charset="0"/>
                <a:cs typeface="NikoshBAN" pitchFamily="2" charset="0"/>
              </a:rPr>
              <a:t>ব্যাখ্যা</a:t>
            </a:r>
            <a:r>
              <a:rPr lang="en-US" sz="3200" b="1" dirty="0" smtClean="0">
                <a:solidFill>
                  <a:srgbClr val="0070C0"/>
                </a:solidFill>
                <a:latin typeface="NikoshBAN" pitchFamily="2" charset="0"/>
                <a:cs typeface="NikoshBAN" pitchFamily="2" charset="0"/>
              </a:rPr>
              <a:t> </a:t>
            </a:r>
            <a:r>
              <a:rPr lang="en-US" sz="3200" b="1" dirty="0" err="1" smtClean="0">
                <a:solidFill>
                  <a:srgbClr val="0070C0"/>
                </a:solidFill>
                <a:latin typeface="NikoshBAN" pitchFamily="2" charset="0"/>
                <a:cs typeface="NikoshBAN" pitchFamily="2" charset="0"/>
              </a:rPr>
              <a:t>করতে</a:t>
            </a:r>
            <a:r>
              <a:rPr lang="en-US" sz="3200" b="1" dirty="0" smtClean="0">
                <a:solidFill>
                  <a:srgbClr val="0070C0"/>
                </a:solidFill>
                <a:latin typeface="NikoshBAN" pitchFamily="2" charset="0"/>
                <a:cs typeface="NikoshBAN" pitchFamily="2" charset="0"/>
              </a:rPr>
              <a:t> </a:t>
            </a:r>
            <a:r>
              <a:rPr lang="en-US" sz="3200" b="1" dirty="0" err="1" smtClean="0">
                <a:solidFill>
                  <a:srgbClr val="0070C0"/>
                </a:solidFill>
                <a:latin typeface="NikoshBAN" pitchFamily="2" charset="0"/>
                <a:cs typeface="NikoshBAN" pitchFamily="2" charset="0"/>
              </a:rPr>
              <a:t>পারবে</a:t>
            </a:r>
            <a:r>
              <a:rPr lang="en-US" sz="3200" b="1" dirty="0" smtClean="0">
                <a:solidFill>
                  <a:srgbClr val="0070C0"/>
                </a:solidFill>
                <a:latin typeface="NikoshBAN" pitchFamily="2" charset="0"/>
                <a:cs typeface="NikoshBAN" pitchFamily="2" charset="0"/>
              </a:rPr>
              <a:t> </a:t>
            </a:r>
            <a:r>
              <a:rPr lang="bn-IN" sz="3200" b="1" dirty="0" smtClean="0">
                <a:solidFill>
                  <a:srgbClr val="0070C0"/>
                </a:solidFill>
                <a:latin typeface="NikoshBAN" pitchFamily="2" charset="0"/>
                <a:cs typeface="NikoshBAN" pitchFamily="2" charset="0"/>
              </a:rPr>
              <a:t/>
            </a:r>
            <a:br>
              <a:rPr lang="bn-IN" sz="3200" b="1" dirty="0" smtClean="0">
                <a:solidFill>
                  <a:srgbClr val="0070C0"/>
                </a:solidFill>
                <a:latin typeface="NikoshBAN" pitchFamily="2" charset="0"/>
                <a:cs typeface="NikoshBAN" pitchFamily="2" charset="0"/>
              </a:rPr>
            </a:br>
            <a:r>
              <a:rPr lang="en-US" sz="3200" b="1" dirty="0" smtClean="0">
                <a:solidFill>
                  <a:srgbClr val="0070C0"/>
                </a:solidFill>
                <a:latin typeface="NikoshBAN" pitchFamily="2" charset="0"/>
                <a:cs typeface="NikoshBAN" pitchFamily="2" charset="0"/>
              </a:rPr>
              <a:t>৫</a:t>
            </a:r>
            <a:r>
              <a:rPr lang="bn-IN" sz="3200" b="1" dirty="0" smtClean="0">
                <a:solidFill>
                  <a:srgbClr val="0070C0"/>
                </a:solidFill>
                <a:latin typeface="NikoshBAN" pitchFamily="2" charset="0"/>
                <a:cs typeface="NikoshBAN" pitchFamily="2" charset="0"/>
              </a:rPr>
              <a:t>। </a:t>
            </a:r>
            <a:r>
              <a:rPr lang="bn-IN" sz="2800" b="1" dirty="0" smtClean="0">
                <a:solidFill>
                  <a:srgbClr val="0070C0"/>
                </a:solidFill>
                <a:latin typeface="NikoshBAN" pitchFamily="2" charset="0"/>
                <a:cs typeface="NikoshBAN" pitchFamily="2" charset="0"/>
              </a:rPr>
              <a:t>আদি পিতা আদম (আ) প্রথমে কোথায় ছিলেন তা বর্ণনা করতে পারবে </a:t>
            </a:r>
            <a:r>
              <a:rPr lang="bn-IN" sz="3200" b="1" dirty="0" smtClean="0">
                <a:solidFill>
                  <a:srgbClr val="0070C0"/>
                </a:solidFill>
                <a:latin typeface="NikoshBAN" pitchFamily="2" charset="0"/>
                <a:cs typeface="NikoshBAN" pitchFamily="2" charset="0"/>
              </a:rPr>
              <a:t/>
            </a:r>
            <a:br>
              <a:rPr lang="bn-IN" sz="3200" b="1" dirty="0" smtClean="0">
                <a:solidFill>
                  <a:srgbClr val="0070C0"/>
                </a:solidFill>
                <a:latin typeface="NikoshBAN" pitchFamily="2" charset="0"/>
                <a:cs typeface="NikoshBAN" pitchFamily="2" charset="0"/>
              </a:rPr>
            </a:br>
            <a:r>
              <a:rPr lang="en-US" sz="3200" b="1" dirty="0" smtClean="0">
                <a:solidFill>
                  <a:srgbClr val="0070C0"/>
                </a:solidFill>
                <a:latin typeface="NikoshBAN" pitchFamily="2" charset="0"/>
                <a:cs typeface="NikoshBAN" pitchFamily="2" charset="0"/>
              </a:rPr>
              <a:t>৬</a:t>
            </a:r>
            <a:r>
              <a:rPr lang="bn-IN" sz="3200" b="1" dirty="0" smtClean="0">
                <a:solidFill>
                  <a:srgbClr val="0070C0"/>
                </a:solidFill>
                <a:latin typeface="NikoshBAN" pitchFamily="2" charset="0"/>
                <a:cs typeface="NikoshBAN" pitchFamily="2" charset="0"/>
              </a:rPr>
              <a:t>। কিভাবে তাওবা করতে হয় তা জানতে পারবে</a:t>
            </a:r>
            <a:br>
              <a:rPr lang="bn-IN" sz="3200" b="1" dirty="0" smtClean="0">
                <a:solidFill>
                  <a:srgbClr val="0070C0"/>
                </a:solidFill>
                <a:latin typeface="NikoshBAN" pitchFamily="2" charset="0"/>
                <a:cs typeface="NikoshBAN" pitchFamily="2" charset="0"/>
              </a:rPr>
            </a:br>
            <a:r>
              <a:rPr lang="en-US" sz="3200" b="1" dirty="0" smtClean="0">
                <a:solidFill>
                  <a:srgbClr val="0070C0"/>
                </a:solidFill>
                <a:latin typeface="NikoshBAN" pitchFamily="2" charset="0"/>
                <a:cs typeface="NikoshBAN" pitchFamily="2" charset="0"/>
              </a:rPr>
              <a:t>৭। </a:t>
            </a:r>
            <a:r>
              <a:rPr lang="bn-IN" sz="3200" b="1" dirty="0" smtClean="0">
                <a:solidFill>
                  <a:srgbClr val="0070C0"/>
                </a:solidFill>
                <a:latin typeface="NikoshBAN" pitchFamily="2" charset="0"/>
                <a:cs typeface="NikoshBAN" pitchFamily="2" charset="0"/>
              </a:rPr>
              <a:t>কাদের ভয় ও চিন্তা নেই তা ব্যাখ্যা করতে পারবে  </a:t>
            </a:r>
            <a:r>
              <a:rPr lang="bn-BD" sz="3200" b="1" dirty="0" smtClean="0">
                <a:solidFill>
                  <a:srgbClr val="0070C0"/>
                </a:solidFill>
                <a:latin typeface="NikoshBAN" pitchFamily="2" charset="0"/>
                <a:cs typeface="NikoshBAN" pitchFamily="2" charset="0"/>
              </a:rPr>
              <a:t/>
            </a:r>
            <a:br>
              <a:rPr lang="bn-BD" sz="3200" b="1" dirty="0" smtClean="0">
                <a:solidFill>
                  <a:srgbClr val="0070C0"/>
                </a:solidFill>
                <a:latin typeface="NikoshBAN" pitchFamily="2" charset="0"/>
                <a:cs typeface="NikoshBAN" pitchFamily="2" charset="0"/>
              </a:rPr>
            </a:br>
            <a:r>
              <a:rPr lang="en-US" sz="3200" b="1" dirty="0" smtClean="0">
                <a:solidFill>
                  <a:srgbClr val="0070C0"/>
                </a:solidFill>
                <a:latin typeface="NikoshBAN" pitchFamily="2" charset="0"/>
                <a:cs typeface="NikoshBAN" pitchFamily="2" charset="0"/>
              </a:rPr>
              <a:t>৮</a:t>
            </a:r>
            <a:r>
              <a:rPr lang="bn-BD" sz="3200" b="1" dirty="0" smtClean="0">
                <a:solidFill>
                  <a:srgbClr val="0070C0"/>
                </a:solidFill>
                <a:latin typeface="NikoshBAN" pitchFamily="2" charset="0"/>
                <a:cs typeface="NikoshBAN" pitchFamily="2" charset="0"/>
              </a:rPr>
              <a:t>। আয়াতের শিক্ষা বর্ণনা করতে পারবে</a:t>
            </a:r>
            <a:r>
              <a:rPr lang="bn-IN" sz="3200" b="1" dirty="0" smtClean="0">
                <a:solidFill>
                  <a:srgbClr val="0070C0"/>
                </a:solidFill>
                <a:latin typeface="NikoshBAN" pitchFamily="2" charset="0"/>
                <a:cs typeface="NikoshBAN" pitchFamily="2" charset="0"/>
              </a:rPr>
              <a:t/>
            </a:r>
            <a:br>
              <a:rPr lang="bn-IN" sz="3200" b="1" dirty="0" smtClean="0">
                <a:solidFill>
                  <a:srgbClr val="0070C0"/>
                </a:solidFill>
                <a:latin typeface="NikoshBAN" pitchFamily="2" charset="0"/>
                <a:cs typeface="NikoshBAN" pitchFamily="2" charset="0"/>
              </a:rPr>
            </a:br>
            <a:r>
              <a:rPr lang="en-US" sz="3200" b="1" dirty="0" smtClean="0">
                <a:solidFill>
                  <a:srgbClr val="0070C0"/>
                </a:solidFill>
                <a:latin typeface="NikoshBAN" pitchFamily="2" charset="0"/>
                <a:cs typeface="NikoshBAN" pitchFamily="2" charset="0"/>
              </a:rPr>
              <a:t>৯</a:t>
            </a:r>
            <a:r>
              <a:rPr lang="bn-IN" sz="3200" b="1" dirty="0" smtClean="0">
                <a:solidFill>
                  <a:srgbClr val="0070C0"/>
                </a:solidFill>
                <a:latin typeface="NikoshBAN" pitchFamily="2" charset="0"/>
                <a:cs typeface="NikoshBAN" pitchFamily="2" charset="0"/>
              </a:rPr>
              <a:t>। কিভাবে মানুষ সৃষ্টি হয় তা বর্ণনা করতে পারেব</a:t>
            </a:r>
            <a:r>
              <a:rPr lang="bn-BD" sz="3200" b="1" dirty="0" smtClean="0">
                <a:solidFill>
                  <a:srgbClr val="0070C0"/>
                </a:solidFill>
                <a:latin typeface="NikoshBAN" pitchFamily="2" charset="0"/>
                <a:cs typeface="NikoshBAN" pitchFamily="2" charset="0"/>
              </a:rPr>
              <a:t>  </a:t>
            </a:r>
            <a:endParaRPr lang="en-US" sz="3200" b="1" dirty="0">
              <a:solidFill>
                <a:srgbClr val="0070C0"/>
              </a:solidFill>
              <a:latin typeface="NikoshBAN" pitchFamily="2" charset="0"/>
              <a:cs typeface="NikoshBAN" pitchFamily="2" charset="0"/>
            </a:endParaRPr>
          </a:p>
        </p:txBody>
      </p:sp>
      <p:sp>
        <p:nvSpPr>
          <p:cNvPr id="3" name="TextBox 2"/>
          <p:cNvSpPr txBox="1"/>
          <p:nvPr/>
        </p:nvSpPr>
        <p:spPr>
          <a:xfrm>
            <a:off x="2438400" y="228600"/>
            <a:ext cx="3657600" cy="830997"/>
          </a:xfrm>
          <a:prstGeom prst="rect">
            <a:avLst/>
          </a:prstGeom>
          <a:solidFill>
            <a:schemeClr val="accent3">
              <a:lumMod val="60000"/>
              <a:lumOff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bn-BD" sz="4800" b="1" dirty="0" smtClean="0">
                <a:ln>
                  <a:solidFill>
                    <a:schemeClr val="tx2">
                      <a:lumMod val="50000"/>
                    </a:schemeClr>
                  </a:solidFill>
                </a:ln>
                <a:solidFill>
                  <a:srgbClr val="00B050"/>
                </a:solidFill>
                <a:effectLst>
                  <a:outerShdw blurRad="50800" dist="38100" dir="8100000" algn="tr" rotWithShape="0">
                    <a:prstClr val="black">
                      <a:alpha val="40000"/>
                    </a:prstClr>
                  </a:outerShdw>
                </a:effectLst>
                <a:latin typeface="NikoshBAN" pitchFamily="2" charset="0"/>
                <a:cs typeface="NikoshBAN" pitchFamily="2" charset="0"/>
              </a:rPr>
              <a:t>শিখনফল</a:t>
            </a:r>
            <a:endParaRPr lang="en-US" sz="1100" b="1" dirty="0">
              <a:ln>
                <a:solidFill>
                  <a:schemeClr val="tx2">
                    <a:lumMod val="50000"/>
                  </a:schemeClr>
                </a:solidFill>
              </a:ln>
              <a:solidFill>
                <a:srgbClr val="00B050"/>
              </a:solidFill>
              <a:effectLst>
                <a:outerShdw blurRad="50800" dist="38100" dir="8100000" algn="tr" rotWithShape="0">
                  <a:prstClr val="black">
                    <a:alpha val="40000"/>
                  </a:prstClr>
                </a:outerShdw>
              </a:effectLst>
              <a:latin typeface="NikoshBAN" pitchFamily="2" charset="0"/>
              <a:cs typeface="NikoshBAN" pitchFamily="2" charset="0"/>
            </a:endParaRPr>
          </a:p>
        </p:txBody>
      </p:sp>
    </p:spTree>
    <p:extLst>
      <p:ext uri="{BB962C8B-B14F-4D97-AF65-F5344CB8AC3E}">
        <p14:creationId xmlns:p14="http://schemas.microsoft.com/office/powerpoint/2010/main" val="3283698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377" y="4860226"/>
            <a:ext cx="8139023" cy="1083374"/>
          </a:xfrm>
          <a:prstGeom prst="rect">
            <a:avLst/>
          </a:prstGeom>
          <a:solidFill>
            <a:schemeClr val="accent6">
              <a:lumMod val="40000"/>
              <a:lumOff val="60000"/>
            </a:schemeClr>
          </a:solidFill>
          <a:ln>
            <a:noFill/>
          </a:ln>
          <a:effectLst/>
          <a:scene3d>
            <a:camera prst="orthographicFront">
              <a:rot lat="0" lon="0" rev="0"/>
            </a:camera>
            <a:lightRig rig="glow" dir="t">
              <a:rot lat="0" lon="0" rev="14100000"/>
            </a:lightRig>
          </a:scene3d>
          <a:sp3d prstMaterial="softEdge">
            <a:bevelT w="127000" prst="cross"/>
          </a:sp3d>
        </p:spPr>
        <p:txBody>
          <a:bodyPr wrap="square" rtlCol="0">
            <a:spAutoFit/>
          </a:bodyPr>
          <a:lstStyle/>
          <a:p>
            <a:pPr algn="just" rtl="1">
              <a:lnSpc>
                <a:spcPct val="115000"/>
              </a:lnSpc>
            </a:pPr>
            <a:r>
              <a:rPr lang="ar-SA" sz="2800" b="1" dirty="0" smtClean="0">
                <a:latin typeface="NikoshBAN" pitchFamily="2" charset="0"/>
                <a:ea typeface="Calibri"/>
                <a:cs typeface="Times New Roman"/>
              </a:rPr>
              <a:t>قَالَ</a:t>
            </a:r>
            <a:r>
              <a:rPr lang="ar-SA" sz="2800" b="1" dirty="0" smtClean="0">
                <a:latin typeface="NikoshBAN" pitchFamily="2" charset="0"/>
                <a:ea typeface="Calibri"/>
                <a:cs typeface="NikoshBAN"/>
              </a:rPr>
              <a:t> </a:t>
            </a:r>
            <a:r>
              <a:rPr lang="ar-SA" sz="2800" b="1" dirty="0">
                <a:latin typeface="NikoshBAN" pitchFamily="2" charset="0"/>
                <a:ea typeface="Calibri"/>
                <a:cs typeface="Times New Roman"/>
              </a:rPr>
              <a:t>يَا</a:t>
            </a:r>
            <a:r>
              <a:rPr lang="ar-SA" sz="2800" b="1" dirty="0">
                <a:latin typeface="NikoshBAN" pitchFamily="2" charset="0"/>
                <a:ea typeface="Calibri"/>
                <a:cs typeface="NikoshBAN"/>
              </a:rPr>
              <a:t> </a:t>
            </a:r>
            <a:r>
              <a:rPr lang="ar-SA" sz="2800" b="1" dirty="0">
                <a:latin typeface="NikoshBAN" pitchFamily="2" charset="0"/>
                <a:ea typeface="Calibri"/>
                <a:cs typeface="Times New Roman"/>
              </a:rPr>
              <a:t>آدَمُ</a:t>
            </a:r>
            <a:r>
              <a:rPr lang="ar-SA" sz="2800" b="1" dirty="0">
                <a:latin typeface="NikoshBAN" pitchFamily="2" charset="0"/>
                <a:ea typeface="Calibri"/>
                <a:cs typeface="NikoshBAN"/>
              </a:rPr>
              <a:t> </a:t>
            </a:r>
            <a:r>
              <a:rPr lang="ar-SA" sz="2800" b="1" dirty="0">
                <a:latin typeface="NikoshBAN" pitchFamily="2" charset="0"/>
                <a:ea typeface="Calibri"/>
                <a:cs typeface="Times New Roman"/>
              </a:rPr>
              <a:t>أَنبِئْهُم</a:t>
            </a:r>
            <a:r>
              <a:rPr lang="ar-SA" sz="2800" b="1" dirty="0">
                <a:latin typeface="NikoshBAN" pitchFamily="2" charset="0"/>
                <a:ea typeface="Calibri"/>
                <a:cs typeface="NikoshBAN"/>
              </a:rPr>
              <a:t> </a:t>
            </a:r>
            <a:r>
              <a:rPr lang="ar-SA" sz="2800" b="1" dirty="0">
                <a:latin typeface="NikoshBAN" pitchFamily="2" charset="0"/>
                <a:ea typeface="Calibri"/>
                <a:cs typeface="Times New Roman"/>
              </a:rPr>
              <a:t>بِأَسْمَآئِهِمْ</a:t>
            </a:r>
            <a:r>
              <a:rPr lang="ar-SA" sz="2800" b="1" dirty="0">
                <a:latin typeface="NikoshBAN" pitchFamily="2" charset="0"/>
                <a:ea typeface="Calibri"/>
                <a:cs typeface="NikoshBAN"/>
              </a:rPr>
              <a:t> </a:t>
            </a:r>
            <a:r>
              <a:rPr lang="ar-SA" sz="2800" b="1" dirty="0">
                <a:latin typeface="NikoshBAN" pitchFamily="2" charset="0"/>
                <a:ea typeface="Calibri"/>
                <a:cs typeface="Times New Roman"/>
              </a:rPr>
              <a:t>فَلَمَّا</a:t>
            </a:r>
            <a:r>
              <a:rPr lang="ar-SA" sz="2800" b="1" dirty="0">
                <a:latin typeface="NikoshBAN" pitchFamily="2" charset="0"/>
                <a:ea typeface="Calibri"/>
                <a:cs typeface="NikoshBAN"/>
              </a:rPr>
              <a:t> </a:t>
            </a:r>
            <a:r>
              <a:rPr lang="ar-SA" sz="2800" b="1" dirty="0">
                <a:latin typeface="NikoshBAN" pitchFamily="2" charset="0"/>
                <a:ea typeface="Calibri"/>
                <a:cs typeface="Times New Roman"/>
              </a:rPr>
              <a:t>أَنبَأَهُمْ</a:t>
            </a:r>
            <a:r>
              <a:rPr lang="ar-SA" sz="2800" b="1" dirty="0">
                <a:latin typeface="NikoshBAN" pitchFamily="2" charset="0"/>
                <a:ea typeface="Calibri"/>
                <a:cs typeface="NikoshBAN"/>
              </a:rPr>
              <a:t> </a:t>
            </a:r>
            <a:r>
              <a:rPr lang="ar-SA" sz="2800" b="1" dirty="0">
                <a:latin typeface="NikoshBAN" pitchFamily="2" charset="0"/>
                <a:ea typeface="Calibri"/>
                <a:cs typeface="Times New Roman"/>
              </a:rPr>
              <a:t>بِأَسْمَآئِهِمْ</a:t>
            </a:r>
            <a:r>
              <a:rPr lang="ar-SA" sz="2800" b="1" dirty="0">
                <a:latin typeface="NikoshBAN" pitchFamily="2" charset="0"/>
                <a:ea typeface="Calibri"/>
                <a:cs typeface="NikoshBAN"/>
              </a:rPr>
              <a:t> </a:t>
            </a:r>
            <a:r>
              <a:rPr lang="ar-SA" sz="2800" b="1" dirty="0">
                <a:latin typeface="NikoshBAN" pitchFamily="2" charset="0"/>
                <a:ea typeface="Calibri"/>
                <a:cs typeface="Times New Roman"/>
              </a:rPr>
              <a:t>قَالَ</a:t>
            </a:r>
            <a:r>
              <a:rPr lang="ar-SA" sz="2800" b="1" dirty="0">
                <a:latin typeface="NikoshBAN" pitchFamily="2" charset="0"/>
                <a:ea typeface="Calibri"/>
                <a:cs typeface="NikoshBAN"/>
              </a:rPr>
              <a:t> </a:t>
            </a:r>
            <a:r>
              <a:rPr lang="ar-SA" sz="2800" b="1" dirty="0">
                <a:latin typeface="NikoshBAN" pitchFamily="2" charset="0"/>
                <a:ea typeface="Calibri"/>
                <a:cs typeface="Times New Roman"/>
              </a:rPr>
              <a:t>أَلَمْ</a:t>
            </a:r>
            <a:r>
              <a:rPr lang="ar-SA" sz="2800" b="1" dirty="0">
                <a:latin typeface="NikoshBAN" pitchFamily="2" charset="0"/>
                <a:ea typeface="Calibri"/>
                <a:cs typeface="NikoshBAN"/>
              </a:rPr>
              <a:t> </a:t>
            </a:r>
            <a:r>
              <a:rPr lang="ar-SA" sz="2800" b="1" dirty="0">
                <a:latin typeface="NikoshBAN" pitchFamily="2" charset="0"/>
                <a:ea typeface="Calibri"/>
                <a:cs typeface="Times New Roman"/>
              </a:rPr>
              <a:t>أَقُل</a:t>
            </a:r>
            <a:r>
              <a:rPr lang="ar-SA" sz="2800" b="1" dirty="0">
                <a:latin typeface="NikoshBAN" pitchFamily="2" charset="0"/>
                <a:ea typeface="Calibri"/>
                <a:cs typeface="NikoshBAN"/>
              </a:rPr>
              <a:t> </a:t>
            </a:r>
            <a:r>
              <a:rPr lang="ar-SA" sz="2800" b="1" dirty="0">
                <a:latin typeface="NikoshBAN" pitchFamily="2" charset="0"/>
                <a:ea typeface="Calibri"/>
                <a:cs typeface="Times New Roman"/>
              </a:rPr>
              <a:t>لَّكُمْ</a:t>
            </a:r>
            <a:r>
              <a:rPr lang="ar-SA" sz="2800" b="1" dirty="0">
                <a:latin typeface="NikoshBAN" pitchFamily="2" charset="0"/>
                <a:ea typeface="Calibri"/>
                <a:cs typeface="NikoshBAN"/>
              </a:rPr>
              <a:t> </a:t>
            </a:r>
            <a:r>
              <a:rPr lang="ar-SA" sz="2800" b="1" dirty="0">
                <a:latin typeface="NikoshBAN" pitchFamily="2" charset="0"/>
                <a:ea typeface="Calibri"/>
                <a:cs typeface="Times New Roman"/>
              </a:rPr>
              <a:t>إِنِّي</a:t>
            </a:r>
            <a:r>
              <a:rPr lang="ar-SA" sz="2800" b="1" dirty="0">
                <a:latin typeface="NikoshBAN" pitchFamily="2" charset="0"/>
                <a:ea typeface="Calibri"/>
                <a:cs typeface="NikoshBAN"/>
              </a:rPr>
              <a:t> </a:t>
            </a:r>
            <a:r>
              <a:rPr lang="ar-SA" sz="2800" b="1" dirty="0">
                <a:latin typeface="NikoshBAN" pitchFamily="2" charset="0"/>
                <a:ea typeface="Calibri"/>
                <a:cs typeface="Times New Roman"/>
              </a:rPr>
              <a:t>أَعْلَمُ</a:t>
            </a:r>
            <a:r>
              <a:rPr lang="ar-SA" sz="2800" b="1" dirty="0">
                <a:latin typeface="NikoshBAN" pitchFamily="2" charset="0"/>
                <a:ea typeface="Calibri"/>
                <a:cs typeface="NikoshBAN"/>
              </a:rPr>
              <a:t> </a:t>
            </a:r>
            <a:r>
              <a:rPr lang="ar-SA" sz="2800" b="1" dirty="0">
                <a:latin typeface="NikoshBAN" pitchFamily="2" charset="0"/>
                <a:ea typeface="Calibri"/>
                <a:cs typeface="Times New Roman"/>
              </a:rPr>
              <a:t>غَيْبَ</a:t>
            </a:r>
            <a:r>
              <a:rPr lang="ar-SA" sz="2800" b="1" dirty="0">
                <a:latin typeface="NikoshBAN" pitchFamily="2" charset="0"/>
                <a:ea typeface="Calibri"/>
                <a:cs typeface="NikoshBAN"/>
              </a:rPr>
              <a:t> </a:t>
            </a:r>
            <a:r>
              <a:rPr lang="ar-SA" sz="2800" b="1" dirty="0">
                <a:latin typeface="NikoshBAN" pitchFamily="2" charset="0"/>
                <a:ea typeface="Calibri"/>
                <a:cs typeface="Times New Roman"/>
              </a:rPr>
              <a:t>السَّمَاوَاتِ</a:t>
            </a:r>
            <a:r>
              <a:rPr lang="ar-SA" sz="2800" b="1" dirty="0">
                <a:latin typeface="NikoshBAN" pitchFamily="2" charset="0"/>
                <a:ea typeface="Calibri"/>
                <a:cs typeface="NikoshBAN"/>
              </a:rPr>
              <a:t> </a:t>
            </a:r>
            <a:r>
              <a:rPr lang="ar-SA" sz="2800" b="1" dirty="0">
                <a:latin typeface="NikoshBAN" pitchFamily="2" charset="0"/>
                <a:ea typeface="Calibri"/>
                <a:cs typeface="Times New Roman"/>
              </a:rPr>
              <a:t>وَالأَرْضِ</a:t>
            </a:r>
            <a:r>
              <a:rPr lang="ar-SA" sz="2800" b="1" dirty="0">
                <a:latin typeface="NikoshBAN" pitchFamily="2" charset="0"/>
                <a:ea typeface="Calibri"/>
                <a:cs typeface="NikoshBAN"/>
              </a:rPr>
              <a:t> </a:t>
            </a:r>
            <a:r>
              <a:rPr lang="ar-SA" sz="2800" b="1" dirty="0">
                <a:latin typeface="NikoshBAN" pitchFamily="2" charset="0"/>
                <a:ea typeface="Calibri"/>
                <a:cs typeface="Times New Roman"/>
              </a:rPr>
              <a:t>وَأَعْلَمُ</a:t>
            </a:r>
            <a:r>
              <a:rPr lang="ar-SA" sz="2800" b="1" dirty="0">
                <a:latin typeface="NikoshBAN" pitchFamily="2" charset="0"/>
                <a:ea typeface="Calibri"/>
                <a:cs typeface="NikoshBAN"/>
              </a:rPr>
              <a:t> </a:t>
            </a:r>
            <a:r>
              <a:rPr lang="ar-SA" sz="2800" b="1" dirty="0">
                <a:latin typeface="NikoshBAN" pitchFamily="2" charset="0"/>
                <a:ea typeface="Calibri"/>
                <a:cs typeface="Times New Roman"/>
              </a:rPr>
              <a:t>مَا</a:t>
            </a:r>
            <a:r>
              <a:rPr lang="ar-SA" sz="2800" b="1" dirty="0">
                <a:latin typeface="NikoshBAN" pitchFamily="2" charset="0"/>
                <a:ea typeface="Calibri"/>
                <a:cs typeface="NikoshBAN"/>
              </a:rPr>
              <a:t> </a:t>
            </a:r>
            <a:r>
              <a:rPr lang="ar-SA" sz="2800" b="1" dirty="0">
                <a:latin typeface="NikoshBAN" pitchFamily="2" charset="0"/>
                <a:ea typeface="Calibri"/>
                <a:cs typeface="Times New Roman"/>
              </a:rPr>
              <a:t>تُبْدُونَ</a:t>
            </a:r>
            <a:r>
              <a:rPr lang="ar-SA" sz="2800" b="1" dirty="0">
                <a:latin typeface="NikoshBAN" pitchFamily="2" charset="0"/>
                <a:ea typeface="Calibri"/>
                <a:cs typeface="NikoshBAN"/>
              </a:rPr>
              <a:t> </a:t>
            </a:r>
            <a:r>
              <a:rPr lang="ar-SA" sz="2800" b="1" dirty="0">
                <a:latin typeface="NikoshBAN" pitchFamily="2" charset="0"/>
                <a:ea typeface="Calibri"/>
                <a:cs typeface="Times New Roman"/>
              </a:rPr>
              <a:t>وَمَا</a:t>
            </a:r>
            <a:r>
              <a:rPr lang="ar-SA" sz="2800" b="1" dirty="0">
                <a:latin typeface="NikoshBAN" pitchFamily="2" charset="0"/>
                <a:ea typeface="Calibri"/>
                <a:cs typeface="NikoshBAN"/>
              </a:rPr>
              <a:t> </a:t>
            </a:r>
            <a:r>
              <a:rPr lang="ar-SA" sz="2800" b="1" dirty="0">
                <a:latin typeface="NikoshBAN" pitchFamily="2" charset="0"/>
                <a:ea typeface="Calibri"/>
                <a:cs typeface="Times New Roman"/>
              </a:rPr>
              <a:t>كُنتُمْ</a:t>
            </a:r>
            <a:r>
              <a:rPr lang="ar-SA" sz="2800" b="1" dirty="0">
                <a:latin typeface="NikoshBAN" pitchFamily="2" charset="0"/>
                <a:ea typeface="Calibri"/>
                <a:cs typeface="NikoshBAN"/>
              </a:rPr>
              <a:t> </a:t>
            </a:r>
            <a:r>
              <a:rPr lang="ar-SA" sz="2800" b="1" dirty="0">
                <a:latin typeface="NikoshBAN" pitchFamily="2" charset="0"/>
                <a:ea typeface="Calibri"/>
                <a:cs typeface="Times New Roman"/>
              </a:rPr>
              <a:t>تَكْتُمُونَ</a:t>
            </a:r>
            <a:r>
              <a:rPr lang="ar-SA" sz="2800" b="1" dirty="0">
                <a:latin typeface="NikoshBAN" pitchFamily="2" charset="0"/>
                <a:ea typeface="Calibri"/>
                <a:cs typeface="NikoshBAN"/>
              </a:rPr>
              <a:t> {33</a:t>
            </a:r>
            <a:r>
              <a:rPr lang="ar-SA" sz="2800" b="1" dirty="0" smtClean="0">
                <a:latin typeface="NikoshBAN" pitchFamily="2" charset="0"/>
                <a:ea typeface="Calibri"/>
                <a:cs typeface="NikoshBAN"/>
              </a:rPr>
              <a:t>}</a:t>
            </a:r>
            <a:endParaRPr lang="en-US" sz="2800" b="1" dirty="0">
              <a:latin typeface="NikoshBAN" pitchFamily="2" charset="0"/>
              <a:cs typeface="NikoshBAN" pitchFamily="2" charset="0"/>
            </a:endParaRPr>
          </a:p>
        </p:txBody>
      </p:sp>
      <p:sp>
        <p:nvSpPr>
          <p:cNvPr id="3" name="Rectangle 2"/>
          <p:cNvSpPr/>
          <p:nvPr/>
        </p:nvSpPr>
        <p:spPr>
          <a:xfrm>
            <a:off x="457200" y="838200"/>
            <a:ext cx="8001000" cy="1384995"/>
          </a:xfrm>
          <a:prstGeom prst="rect">
            <a:avLst/>
          </a:prstGeom>
          <a:solidFill>
            <a:schemeClr val="accent3">
              <a:lumMod val="60000"/>
              <a:lumOff val="40000"/>
            </a:schemeClr>
          </a:solidFill>
          <a:ln>
            <a:noFill/>
          </a:ln>
          <a:effectLst/>
          <a:scene3d>
            <a:camera prst="orthographicFront">
              <a:rot lat="0" lon="0" rev="0"/>
            </a:camera>
            <a:lightRig rig="glow" dir="t">
              <a:rot lat="0" lon="0" rev="14100000"/>
            </a:lightRig>
          </a:scene3d>
          <a:sp3d prstMaterial="softEdge">
            <a:bevelT w="127000" prst="cross"/>
          </a:sp3d>
        </p:spPr>
        <p:txBody>
          <a:bodyPr wrap="square">
            <a:spAutoFit/>
          </a:bodyPr>
          <a:lstStyle/>
          <a:p>
            <a:pPr algn="r"/>
            <a:r>
              <a:rPr lang="ar-SA" sz="2800" b="1" dirty="0">
                <a:latin typeface="NikoshBAN" pitchFamily="2" charset="0"/>
                <a:ea typeface="Calibri"/>
                <a:cs typeface="Times New Roman"/>
              </a:rPr>
              <a:t>وَإِذْ</a:t>
            </a:r>
            <a:r>
              <a:rPr lang="ar-SA" sz="2800" b="1" dirty="0">
                <a:latin typeface="NikoshBAN" pitchFamily="2" charset="0"/>
                <a:ea typeface="Calibri"/>
                <a:cs typeface="NikoshBAN"/>
              </a:rPr>
              <a:t> </a:t>
            </a:r>
            <a:r>
              <a:rPr lang="ar-SA" sz="2800" b="1" dirty="0">
                <a:latin typeface="NikoshBAN" pitchFamily="2" charset="0"/>
                <a:ea typeface="Calibri"/>
                <a:cs typeface="Times New Roman"/>
              </a:rPr>
              <a:t>قَالَ</a:t>
            </a:r>
            <a:r>
              <a:rPr lang="ar-SA" sz="2800" b="1" dirty="0">
                <a:latin typeface="NikoshBAN" pitchFamily="2" charset="0"/>
                <a:ea typeface="Calibri"/>
                <a:cs typeface="NikoshBAN"/>
              </a:rPr>
              <a:t> </a:t>
            </a:r>
            <a:r>
              <a:rPr lang="ar-SA" sz="2800" b="1" dirty="0">
                <a:latin typeface="NikoshBAN" pitchFamily="2" charset="0"/>
                <a:ea typeface="Calibri"/>
                <a:cs typeface="Times New Roman"/>
              </a:rPr>
              <a:t>رَبُّكَ</a:t>
            </a:r>
            <a:r>
              <a:rPr lang="ar-SA" sz="2800" b="1" dirty="0">
                <a:latin typeface="NikoshBAN" pitchFamily="2" charset="0"/>
                <a:ea typeface="Calibri"/>
                <a:cs typeface="NikoshBAN"/>
              </a:rPr>
              <a:t> </a:t>
            </a:r>
            <a:r>
              <a:rPr lang="ar-SA" sz="2800" b="1" dirty="0">
                <a:latin typeface="NikoshBAN" pitchFamily="2" charset="0"/>
                <a:ea typeface="Calibri"/>
                <a:cs typeface="Times New Roman"/>
              </a:rPr>
              <a:t>لِلْمَلاَئِكَةِ</a:t>
            </a:r>
            <a:r>
              <a:rPr lang="ar-SA" sz="2800" b="1" dirty="0">
                <a:latin typeface="NikoshBAN" pitchFamily="2" charset="0"/>
                <a:ea typeface="Calibri"/>
                <a:cs typeface="NikoshBAN"/>
              </a:rPr>
              <a:t> </a:t>
            </a:r>
            <a:r>
              <a:rPr lang="ar-SA" sz="2800" b="1" dirty="0">
                <a:latin typeface="NikoshBAN" pitchFamily="2" charset="0"/>
                <a:ea typeface="Calibri"/>
                <a:cs typeface="Times New Roman"/>
              </a:rPr>
              <a:t>إِنِّي</a:t>
            </a:r>
            <a:r>
              <a:rPr lang="ar-SA" sz="2800" b="1" dirty="0">
                <a:latin typeface="NikoshBAN" pitchFamily="2" charset="0"/>
                <a:ea typeface="Calibri"/>
                <a:cs typeface="NikoshBAN"/>
              </a:rPr>
              <a:t> </a:t>
            </a:r>
            <a:r>
              <a:rPr lang="ar-SA" sz="2800" b="1" dirty="0">
                <a:latin typeface="NikoshBAN" pitchFamily="2" charset="0"/>
                <a:ea typeface="Calibri"/>
                <a:cs typeface="Times New Roman"/>
              </a:rPr>
              <a:t>جَاعِلٌ</a:t>
            </a:r>
            <a:r>
              <a:rPr lang="ar-SA" sz="2800" b="1" dirty="0">
                <a:latin typeface="NikoshBAN" pitchFamily="2" charset="0"/>
                <a:ea typeface="Calibri"/>
                <a:cs typeface="NikoshBAN"/>
              </a:rPr>
              <a:t> </a:t>
            </a:r>
            <a:r>
              <a:rPr lang="ar-SA" sz="2800" b="1" dirty="0">
                <a:latin typeface="NikoshBAN" pitchFamily="2" charset="0"/>
                <a:ea typeface="Calibri"/>
                <a:cs typeface="Times New Roman"/>
              </a:rPr>
              <a:t>فِي</a:t>
            </a:r>
            <a:r>
              <a:rPr lang="ar-SA" sz="2800" b="1" dirty="0">
                <a:latin typeface="NikoshBAN" pitchFamily="2" charset="0"/>
                <a:ea typeface="Calibri"/>
                <a:cs typeface="NikoshBAN"/>
              </a:rPr>
              <a:t> </a:t>
            </a:r>
            <a:r>
              <a:rPr lang="ar-SA" sz="2800" b="1" dirty="0">
                <a:latin typeface="NikoshBAN" pitchFamily="2" charset="0"/>
                <a:ea typeface="Calibri"/>
                <a:cs typeface="Times New Roman"/>
              </a:rPr>
              <a:t>الأَرْضِ</a:t>
            </a:r>
            <a:r>
              <a:rPr lang="ar-SA" sz="2800" b="1" dirty="0">
                <a:latin typeface="NikoshBAN" pitchFamily="2" charset="0"/>
                <a:ea typeface="Calibri"/>
                <a:cs typeface="NikoshBAN"/>
              </a:rPr>
              <a:t> </a:t>
            </a:r>
            <a:r>
              <a:rPr lang="ar-SA" sz="2800" b="1" dirty="0">
                <a:latin typeface="NikoshBAN" pitchFamily="2" charset="0"/>
                <a:ea typeface="Calibri"/>
                <a:cs typeface="Times New Roman"/>
              </a:rPr>
              <a:t>خَلِيفَةً</a:t>
            </a:r>
            <a:r>
              <a:rPr lang="ar-SA" sz="2800" b="1" dirty="0">
                <a:latin typeface="NikoshBAN" pitchFamily="2" charset="0"/>
                <a:ea typeface="Calibri"/>
                <a:cs typeface="NikoshBAN"/>
              </a:rPr>
              <a:t> </a:t>
            </a:r>
            <a:r>
              <a:rPr lang="ar-SA" sz="2800" b="1" dirty="0">
                <a:latin typeface="NikoshBAN" pitchFamily="2" charset="0"/>
                <a:ea typeface="Calibri"/>
                <a:cs typeface="Times New Roman"/>
              </a:rPr>
              <a:t>قَالُواْ</a:t>
            </a:r>
            <a:r>
              <a:rPr lang="ar-SA" sz="2800" b="1" dirty="0">
                <a:latin typeface="NikoshBAN" pitchFamily="2" charset="0"/>
                <a:ea typeface="Calibri"/>
                <a:cs typeface="NikoshBAN"/>
              </a:rPr>
              <a:t> </a:t>
            </a:r>
            <a:r>
              <a:rPr lang="ar-SA" sz="2800" b="1" dirty="0">
                <a:latin typeface="NikoshBAN" pitchFamily="2" charset="0"/>
                <a:ea typeface="Calibri"/>
                <a:cs typeface="Times New Roman"/>
              </a:rPr>
              <a:t>أَتَجْعَلُ</a:t>
            </a:r>
            <a:r>
              <a:rPr lang="ar-SA" sz="2800" b="1" dirty="0">
                <a:latin typeface="NikoshBAN" pitchFamily="2" charset="0"/>
                <a:ea typeface="Calibri"/>
                <a:cs typeface="NikoshBAN"/>
              </a:rPr>
              <a:t> </a:t>
            </a:r>
            <a:r>
              <a:rPr lang="ar-SA" sz="2800" b="1" dirty="0">
                <a:latin typeface="NikoshBAN" pitchFamily="2" charset="0"/>
                <a:ea typeface="Calibri"/>
                <a:cs typeface="Times New Roman"/>
              </a:rPr>
              <a:t>فِيهَا</a:t>
            </a:r>
            <a:r>
              <a:rPr lang="ar-SA" sz="2800" b="1" dirty="0">
                <a:latin typeface="NikoshBAN" pitchFamily="2" charset="0"/>
                <a:ea typeface="Calibri"/>
                <a:cs typeface="NikoshBAN"/>
              </a:rPr>
              <a:t> </a:t>
            </a:r>
            <a:r>
              <a:rPr lang="ar-SA" sz="2800" b="1" dirty="0">
                <a:latin typeface="NikoshBAN" pitchFamily="2" charset="0"/>
                <a:ea typeface="Calibri"/>
                <a:cs typeface="Times New Roman"/>
              </a:rPr>
              <a:t>مَن</a:t>
            </a:r>
            <a:r>
              <a:rPr lang="ar-SA" sz="2800" b="1" dirty="0">
                <a:latin typeface="NikoshBAN" pitchFamily="2" charset="0"/>
                <a:ea typeface="Calibri"/>
                <a:cs typeface="NikoshBAN"/>
              </a:rPr>
              <a:t> </a:t>
            </a:r>
            <a:r>
              <a:rPr lang="ar-SA" sz="2800" b="1" dirty="0">
                <a:latin typeface="NikoshBAN" pitchFamily="2" charset="0"/>
                <a:ea typeface="Calibri"/>
                <a:cs typeface="Times New Roman"/>
              </a:rPr>
              <a:t>يُفْسِدُ</a:t>
            </a:r>
            <a:r>
              <a:rPr lang="ar-SA" sz="2800" b="1" dirty="0">
                <a:latin typeface="NikoshBAN" pitchFamily="2" charset="0"/>
                <a:ea typeface="Calibri"/>
                <a:cs typeface="NikoshBAN"/>
              </a:rPr>
              <a:t> </a:t>
            </a:r>
            <a:r>
              <a:rPr lang="ar-SA" sz="2800" b="1" dirty="0">
                <a:latin typeface="NikoshBAN" pitchFamily="2" charset="0"/>
                <a:ea typeface="Calibri"/>
                <a:cs typeface="Times New Roman"/>
              </a:rPr>
              <a:t>فِيهَا</a:t>
            </a:r>
            <a:r>
              <a:rPr lang="ar-SA" sz="2800" b="1" dirty="0">
                <a:latin typeface="NikoshBAN" pitchFamily="2" charset="0"/>
                <a:ea typeface="Calibri"/>
                <a:cs typeface="NikoshBAN"/>
              </a:rPr>
              <a:t> </a:t>
            </a:r>
            <a:r>
              <a:rPr lang="ar-SA" sz="2800" b="1" dirty="0">
                <a:latin typeface="NikoshBAN" pitchFamily="2" charset="0"/>
                <a:ea typeface="Calibri"/>
                <a:cs typeface="Times New Roman"/>
              </a:rPr>
              <a:t>وَيَسْفِكُ</a:t>
            </a:r>
            <a:r>
              <a:rPr lang="ar-SA" sz="2800" b="1" dirty="0">
                <a:latin typeface="NikoshBAN" pitchFamily="2" charset="0"/>
                <a:ea typeface="Calibri"/>
                <a:cs typeface="NikoshBAN"/>
              </a:rPr>
              <a:t> </a:t>
            </a:r>
            <a:r>
              <a:rPr lang="ar-SA" sz="2800" b="1" dirty="0">
                <a:latin typeface="NikoshBAN" pitchFamily="2" charset="0"/>
                <a:ea typeface="Calibri"/>
                <a:cs typeface="Times New Roman"/>
              </a:rPr>
              <a:t>الدِّمَاء</a:t>
            </a:r>
            <a:r>
              <a:rPr lang="ar-SA" sz="2800" b="1" dirty="0">
                <a:latin typeface="NikoshBAN" pitchFamily="2" charset="0"/>
                <a:ea typeface="Calibri"/>
                <a:cs typeface="NikoshBAN"/>
              </a:rPr>
              <a:t> </a:t>
            </a:r>
            <a:r>
              <a:rPr lang="ar-SA" sz="2800" b="1" dirty="0">
                <a:latin typeface="NikoshBAN" pitchFamily="2" charset="0"/>
                <a:ea typeface="Calibri"/>
                <a:cs typeface="Times New Roman"/>
              </a:rPr>
              <a:t>وَنَحْنُ</a:t>
            </a:r>
            <a:r>
              <a:rPr lang="ar-SA" sz="2800" b="1" dirty="0">
                <a:latin typeface="NikoshBAN" pitchFamily="2" charset="0"/>
                <a:ea typeface="Calibri"/>
                <a:cs typeface="NikoshBAN"/>
              </a:rPr>
              <a:t> </a:t>
            </a:r>
            <a:r>
              <a:rPr lang="ar-SA" sz="2800" b="1" dirty="0">
                <a:latin typeface="NikoshBAN" pitchFamily="2" charset="0"/>
                <a:ea typeface="Calibri"/>
                <a:cs typeface="Times New Roman"/>
              </a:rPr>
              <a:t>نُسَبِّحُ</a:t>
            </a:r>
            <a:r>
              <a:rPr lang="ar-SA" sz="2800" b="1" dirty="0">
                <a:latin typeface="NikoshBAN" pitchFamily="2" charset="0"/>
                <a:ea typeface="Calibri"/>
                <a:cs typeface="NikoshBAN"/>
              </a:rPr>
              <a:t> </a:t>
            </a:r>
            <a:r>
              <a:rPr lang="ar-SA" sz="2800" b="1" dirty="0">
                <a:latin typeface="NikoshBAN" pitchFamily="2" charset="0"/>
                <a:ea typeface="Calibri"/>
                <a:cs typeface="Times New Roman"/>
              </a:rPr>
              <a:t>بِحَمْدِكَ</a:t>
            </a:r>
            <a:r>
              <a:rPr lang="ar-SA" sz="2800" b="1" dirty="0">
                <a:latin typeface="NikoshBAN" pitchFamily="2" charset="0"/>
                <a:ea typeface="Calibri"/>
                <a:cs typeface="NikoshBAN"/>
              </a:rPr>
              <a:t> </a:t>
            </a:r>
            <a:r>
              <a:rPr lang="ar-SA" sz="2800" b="1" dirty="0">
                <a:latin typeface="NikoshBAN" pitchFamily="2" charset="0"/>
                <a:ea typeface="Calibri"/>
                <a:cs typeface="Times New Roman"/>
              </a:rPr>
              <a:t>وَنُقَدِّسُ</a:t>
            </a:r>
            <a:r>
              <a:rPr lang="ar-SA" sz="2800" b="1" dirty="0">
                <a:latin typeface="NikoshBAN" pitchFamily="2" charset="0"/>
                <a:ea typeface="Calibri"/>
                <a:cs typeface="NikoshBAN"/>
              </a:rPr>
              <a:t> </a:t>
            </a:r>
            <a:r>
              <a:rPr lang="ar-SA" sz="2800" b="1" dirty="0">
                <a:latin typeface="NikoshBAN" pitchFamily="2" charset="0"/>
                <a:ea typeface="Calibri"/>
                <a:cs typeface="Times New Roman"/>
              </a:rPr>
              <a:t>لَكَ</a:t>
            </a:r>
            <a:r>
              <a:rPr lang="ar-SA" sz="2800" b="1" dirty="0">
                <a:latin typeface="NikoshBAN" pitchFamily="2" charset="0"/>
                <a:ea typeface="Calibri"/>
                <a:cs typeface="NikoshBAN"/>
              </a:rPr>
              <a:t> </a:t>
            </a:r>
            <a:r>
              <a:rPr lang="ar-SA" sz="2800" b="1" dirty="0">
                <a:latin typeface="NikoshBAN" pitchFamily="2" charset="0"/>
                <a:ea typeface="Calibri"/>
                <a:cs typeface="Times New Roman"/>
              </a:rPr>
              <a:t>قَالَ</a:t>
            </a:r>
            <a:r>
              <a:rPr lang="ar-SA" sz="2800" b="1" dirty="0">
                <a:latin typeface="NikoshBAN" pitchFamily="2" charset="0"/>
                <a:ea typeface="Calibri"/>
                <a:cs typeface="NikoshBAN"/>
              </a:rPr>
              <a:t> </a:t>
            </a:r>
            <a:r>
              <a:rPr lang="ar-SA" sz="2800" b="1" dirty="0">
                <a:latin typeface="NikoshBAN" pitchFamily="2" charset="0"/>
                <a:ea typeface="Calibri"/>
                <a:cs typeface="Times New Roman"/>
              </a:rPr>
              <a:t>إِنِّي</a:t>
            </a:r>
            <a:r>
              <a:rPr lang="ar-SA" sz="2800" b="1" dirty="0">
                <a:latin typeface="NikoshBAN" pitchFamily="2" charset="0"/>
                <a:ea typeface="Calibri"/>
                <a:cs typeface="NikoshBAN"/>
              </a:rPr>
              <a:t> </a:t>
            </a:r>
            <a:r>
              <a:rPr lang="ar-SA" sz="2800" b="1" dirty="0">
                <a:latin typeface="NikoshBAN" pitchFamily="2" charset="0"/>
                <a:ea typeface="Calibri"/>
                <a:cs typeface="Times New Roman"/>
              </a:rPr>
              <a:t>أَعْلَمُ</a:t>
            </a:r>
            <a:r>
              <a:rPr lang="ar-SA" sz="2800" b="1" dirty="0">
                <a:latin typeface="NikoshBAN" pitchFamily="2" charset="0"/>
                <a:ea typeface="Calibri"/>
                <a:cs typeface="NikoshBAN"/>
              </a:rPr>
              <a:t> </a:t>
            </a:r>
            <a:r>
              <a:rPr lang="ar-SA" sz="2800" b="1" dirty="0">
                <a:latin typeface="NikoshBAN" pitchFamily="2" charset="0"/>
                <a:ea typeface="Calibri"/>
                <a:cs typeface="Times New Roman"/>
              </a:rPr>
              <a:t>مَا</a:t>
            </a:r>
            <a:r>
              <a:rPr lang="ar-SA" sz="2800" b="1" dirty="0">
                <a:latin typeface="NikoshBAN" pitchFamily="2" charset="0"/>
                <a:ea typeface="Calibri"/>
                <a:cs typeface="NikoshBAN"/>
              </a:rPr>
              <a:t> </a:t>
            </a:r>
            <a:r>
              <a:rPr lang="ar-SA" sz="2800" b="1" dirty="0">
                <a:latin typeface="NikoshBAN" pitchFamily="2" charset="0"/>
                <a:ea typeface="Calibri"/>
                <a:cs typeface="Times New Roman"/>
              </a:rPr>
              <a:t>لاَ</a:t>
            </a:r>
            <a:r>
              <a:rPr lang="ar-SA" sz="2800" b="1" dirty="0">
                <a:latin typeface="NikoshBAN" pitchFamily="2" charset="0"/>
                <a:ea typeface="Calibri"/>
                <a:cs typeface="NikoshBAN"/>
              </a:rPr>
              <a:t> </a:t>
            </a:r>
            <a:r>
              <a:rPr lang="ar-SA" sz="2800" b="1" dirty="0">
                <a:latin typeface="NikoshBAN" pitchFamily="2" charset="0"/>
                <a:ea typeface="Calibri"/>
                <a:cs typeface="Times New Roman"/>
              </a:rPr>
              <a:t>تَعْلَمُونَ</a:t>
            </a:r>
            <a:r>
              <a:rPr lang="ar-SA" sz="2800" b="1" dirty="0">
                <a:latin typeface="NikoshBAN" pitchFamily="2" charset="0"/>
                <a:ea typeface="Calibri"/>
                <a:cs typeface="NikoshBAN"/>
              </a:rPr>
              <a:t> {30}</a:t>
            </a:r>
            <a:endParaRPr lang="en-US" sz="2800" dirty="0"/>
          </a:p>
        </p:txBody>
      </p:sp>
      <p:sp>
        <p:nvSpPr>
          <p:cNvPr id="4" name="Rectangle 3"/>
          <p:cNvSpPr/>
          <p:nvPr/>
        </p:nvSpPr>
        <p:spPr>
          <a:xfrm>
            <a:off x="304800" y="2514600"/>
            <a:ext cx="8153400" cy="954107"/>
          </a:xfrm>
          <a:prstGeom prst="rect">
            <a:avLst/>
          </a:prstGeom>
          <a:solidFill>
            <a:schemeClr val="accent4">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convex"/>
            <a:contourClr>
              <a:srgbClr val="FFFFFF"/>
            </a:contourClr>
          </a:sp3d>
        </p:spPr>
        <p:txBody>
          <a:bodyPr wrap="square">
            <a:spAutoFit/>
          </a:bodyPr>
          <a:lstStyle/>
          <a:p>
            <a:pPr algn="r"/>
            <a:r>
              <a:rPr lang="ar-SA" sz="2800" b="1" dirty="0" smtClean="0">
                <a:latin typeface="NikoshBAN" pitchFamily="2" charset="0"/>
                <a:ea typeface="Calibri"/>
                <a:cs typeface="Times New Roman"/>
              </a:rPr>
              <a:t>وَعَلَّمَ</a:t>
            </a:r>
            <a:r>
              <a:rPr lang="ar-SA" sz="2800" b="1" dirty="0" smtClean="0">
                <a:latin typeface="NikoshBAN" pitchFamily="2" charset="0"/>
                <a:ea typeface="Calibri"/>
                <a:cs typeface="NikoshBAN"/>
              </a:rPr>
              <a:t> </a:t>
            </a:r>
            <a:r>
              <a:rPr lang="ar-SA" sz="2800" b="1" dirty="0">
                <a:latin typeface="NikoshBAN" pitchFamily="2" charset="0"/>
                <a:ea typeface="Calibri"/>
                <a:cs typeface="Times New Roman"/>
              </a:rPr>
              <a:t>آدَمَ</a:t>
            </a:r>
            <a:r>
              <a:rPr lang="ar-SA" sz="2800" b="1" dirty="0">
                <a:latin typeface="NikoshBAN" pitchFamily="2" charset="0"/>
                <a:ea typeface="Calibri"/>
                <a:cs typeface="NikoshBAN"/>
              </a:rPr>
              <a:t> </a:t>
            </a:r>
            <a:r>
              <a:rPr lang="ar-SA" sz="2800" b="1" dirty="0">
                <a:latin typeface="NikoshBAN" pitchFamily="2" charset="0"/>
                <a:ea typeface="Calibri"/>
                <a:cs typeface="Times New Roman"/>
              </a:rPr>
              <a:t>الأَسْمَاء</a:t>
            </a:r>
            <a:r>
              <a:rPr lang="ar-SA" sz="2800" b="1" dirty="0">
                <a:latin typeface="NikoshBAN" pitchFamily="2" charset="0"/>
                <a:ea typeface="Calibri"/>
                <a:cs typeface="NikoshBAN"/>
              </a:rPr>
              <a:t> </a:t>
            </a:r>
            <a:r>
              <a:rPr lang="ar-SA" sz="2800" b="1" dirty="0">
                <a:latin typeface="NikoshBAN" pitchFamily="2" charset="0"/>
                <a:ea typeface="Calibri"/>
                <a:cs typeface="Times New Roman"/>
              </a:rPr>
              <a:t>كُلَّهَا</a:t>
            </a:r>
            <a:r>
              <a:rPr lang="ar-SA" sz="2800" b="1" dirty="0">
                <a:latin typeface="NikoshBAN" pitchFamily="2" charset="0"/>
                <a:ea typeface="Calibri"/>
                <a:cs typeface="NikoshBAN"/>
              </a:rPr>
              <a:t> </a:t>
            </a:r>
            <a:r>
              <a:rPr lang="ar-SA" sz="2800" b="1" dirty="0">
                <a:latin typeface="NikoshBAN" pitchFamily="2" charset="0"/>
                <a:ea typeface="Calibri"/>
                <a:cs typeface="Times New Roman"/>
              </a:rPr>
              <a:t>ثُمَّ</a:t>
            </a:r>
            <a:r>
              <a:rPr lang="ar-SA" sz="2800" b="1" dirty="0">
                <a:latin typeface="NikoshBAN" pitchFamily="2" charset="0"/>
                <a:ea typeface="Calibri"/>
                <a:cs typeface="NikoshBAN"/>
              </a:rPr>
              <a:t> </a:t>
            </a:r>
            <a:r>
              <a:rPr lang="ar-SA" sz="2800" b="1" dirty="0">
                <a:latin typeface="NikoshBAN" pitchFamily="2" charset="0"/>
                <a:ea typeface="Calibri"/>
                <a:cs typeface="Times New Roman"/>
              </a:rPr>
              <a:t>عَرَضَهُمْ</a:t>
            </a:r>
            <a:r>
              <a:rPr lang="ar-SA" sz="2800" b="1" dirty="0">
                <a:latin typeface="NikoshBAN" pitchFamily="2" charset="0"/>
                <a:ea typeface="Calibri"/>
                <a:cs typeface="NikoshBAN"/>
              </a:rPr>
              <a:t> </a:t>
            </a:r>
            <a:r>
              <a:rPr lang="ar-SA" sz="2800" b="1" dirty="0">
                <a:latin typeface="NikoshBAN" pitchFamily="2" charset="0"/>
                <a:ea typeface="Calibri"/>
                <a:cs typeface="Times New Roman"/>
              </a:rPr>
              <a:t>عَلَى</a:t>
            </a:r>
            <a:r>
              <a:rPr lang="ar-SA" sz="2800" b="1" dirty="0">
                <a:latin typeface="NikoshBAN" pitchFamily="2" charset="0"/>
                <a:ea typeface="Calibri"/>
                <a:cs typeface="NikoshBAN"/>
              </a:rPr>
              <a:t> </a:t>
            </a:r>
            <a:r>
              <a:rPr lang="ar-SA" sz="2800" b="1" dirty="0">
                <a:latin typeface="NikoshBAN" pitchFamily="2" charset="0"/>
                <a:ea typeface="Calibri"/>
                <a:cs typeface="Times New Roman"/>
              </a:rPr>
              <a:t>الْمَلاَئِكَةِ</a:t>
            </a:r>
            <a:r>
              <a:rPr lang="ar-SA" sz="2800" b="1" dirty="0">
                <a:latin typeface="NikoshBAN" pitchFamily="2" charset="0"/>
                <a:ea typeface="Calibri"/>
                <a:cs typeface="NikoshBAN"/>
              </a:rPr>
              <a:t> </a:t>
            </a:r>
            <a:r>
              <a:rPr lang="ar-SA" sz="2800" b="1" dirty="0">
                <a:latin typeface="NikoshBAN" pitchFamily="2" charset="0"/>
                <a:ea typeface="Calibri"/>
                <a:cs typeface="Times New Roman"/>
              </a:rPr>
              <a:t>فَقَالَ</a:t>
            </a:r>
            <a:r>
              <a:rPr lang="ar-SA" sz="2800" b="1" dirty="0">
                <a:latin typeface="NikoshBAN" pitchFamily="2" charset="0"/>
                <a:ea typeface="Calibri"/>
                <a:cs typeface="NikoshBAN"/>
              </a:rPr>
              <a:t> </a:t>
            </a:r>
            <a:r>
              <a:rPr lang="ar-SA" sz="2800" b="1" dirty="0">
                <a:latin typeface="NikoshBAN" pitchFamily="2" charset="0"/>
                <a:ea typeface="Calibri"/>
                <a:cs typeface="Times New Roman"/>
              </a:rPr>
              <a:t>أَنبِئُونِي</a:t>
            </a:r>
            <a:r>
              <a:rPr lang="ar-SA" sz="2800" b="1" dirty="0">
                <a:latin typeface="NikoshBAN" pitchFamily="2" charset="0"/>
                <a:ea typeface="Calibri"/>
                <a:cs typeface="NikoshBAN"/>
              </a:rPr>
              <a:t> </a:t>
            </a:r>
            <a:r>
              <a:rPr lang="ar-SA" sz="2800" b="1" dirty="0">
                <a:latin typeface="NikoshBAN" pitchFamily="2" charset="0"/>
                <a:ea typeface="Calibri"/>
                <a:cs typeface="Times New Roman"/>
              </a:rPr>
              <a:t>بِأَسْمَاء</a:t>
            </a:r>
            <a:r>
              <a:rPr lang="ar-SA" sz="2800" b="1" dirty="0">
                <a:latin typeface="NikoshBAN" pitchFamily="2" charset="0"/>
                <a:ea typeface="Calibri"/>
                <a:cs typeface="NikoshBAN"/>
              </a:rPr>
              <a:t> </a:t>
            </a:r>
            <a:r>
              <a:rPr lang="ar-SA" sz="2800" b="1" dirty="0">
                <a:latin typeface="NikoshBAN" pitchFamily="2" charset="0"/>
                <a:ea typeface="Calibri"/>
                <a:cs typeface="Times New Roman"/>
              </a:rPr>
              <a:t>هَـؤُلاء</a:t>
            </a:r>
            <a:r>
              <a:rPr lang="ar-SA" sz="2800" b="1" dirty="0">
                <a:latin typeface="NikoshBAN" pitchFamily="2" charset="0"/>
                <a:ea typeface="Calibri"/>
                <a:cs typeface="NikoshBAN"/>
              </a:rPr>
              <a:t> </a:t>
            </a:r>
            <a:r>
              <a:rPr lang="ar-SA" sz="2800" b="1" dirty="0">
                <a:latin typeface="NikoshBAN" pitchFamily="2" charset="0"/>
                <a:ea typeface="Calibri"/>
                <a:cs typeface="Times New Roman"/>
              </a:rPr>
              <a:t>إِن</a:t>
            </a:r>
            <a:r>
              <a:rPr lang="ar-SA" sz="2800" b="1" dirty="0">
                <a:latin typeface="NikoshBAN" pitchFamily="2" charset="0"/>
                <a:ea typeface="Calibri"/>
                <a:cs typeface="NikoshBAN"/>
              </a:rPr>
              <a:t> </a:t>
            </a:r>
            <a:r>
              <a:rPr lang="ar-SA" sz="2800" b="1" dirty="0">
                <a:latin typeface="NikoshBAN" pitchFamily="2" charset="0"/>
                <a:ea typeface="Calibri"/>
                <a:cs typeface="Times New Roman"/>
              </a:rPr>
              <a:t>كُنتُمْ</a:t>
            </a:r>
            <a:r>
              <a:rPr lang="ar-SA" sz="2800" b="1" dirty="0">
                <a:latin typeface="NikoshBAN" pitchFamily="2" charset="0"/>
                <a:ea typeface="Calibri"/>
                <a:cs typeface="NikoshBAN"/>
              </a:rPr>
              <a:t> </a:t>
            </a:r>
            <a:r>
              <a:rPr lang="ar-SA" sz="2800" b="1" dirty="0">
                <a:latin typeface="NikoshBAN" pitchFamily="2" charset="0"/>
                <a:ea typeface="Calibri"/>
                <a:cs typeface="Times New Roman"/>
              </a:rPr>
              <a:t>صَادِقِينَ</a:t>
            </a:r>
            <a:r>
              <a:rPr lang="ar-SA" sz="2800" b="1" dirty="0">
                <a:latin typeface="NikoshBAN" pitchFamily="2" charset="0"/>
                <a:ea typeface="Calibri"/>
                <a:cs typeface="NikoshBAN"/>
              </a:rPr>
              <a:t> {31}</a:t>
            </a:r>
            <a:endParaRPr lang="en-US" sz="2800" dirty="0"/>
          </a:p>
        </p:txBody>
      </p:sp>
      <p:sp>
        <p:nvSpPr>
          <p:cNvPr id="5" name="Rectangle 4"/>
          <p:cNvSpPr/>
          <p:nvPr/>
        </p:nvSpPr>
        <p:spPr>
          <a:xfrm>
            <a:off x="609600" y="3886200"/>
            <a:ext cx="7772400" cy="523220"/>
          </a:xfrm>
          <a:prstGeom prst="rect">
            <a:avLst/>
          </a:prstGeom>
          <a:solidFill>
            <a:schemeClr val="tx2">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ngle"/>
            <a:contourClr>
              <a:srgbClr val="FFFFFF"/>
            </a:contourClr>
          </a:sp3d>
        </p:spPr>
        <p:txBody>
          <a:bodyPr wrap="square">
            <a:spAutoFit/>
          </a:bodyPr>
          <a:lstStyle/>
          <a:p>
            <a:pPr algn="r"/>
            <a:r>
              <a:rPr lang="ar-SA" sz="2800" b="1" dirty="0">
                <a:latin typeface="NikoshBAN" pitchFamily="2" charset="0"/>
                <a:ea typeface="Calibri"/>
                <a:cs typeface="Times New Roman"/>
              </a:rPr>
              <a:t>و</a:t>
            </a:r>
            <a:r>
              <a:rPr lang="ar-SA" sz="2800" b="1" dirty="0">
                <a:latin typeface="NikoshBAN" pitchFamily="2" charset="0"/>
                <a:ea typeface="Calibri"/>
                <a:cs typeface="NikoshBAN"/>
              </a:rPr>
              <a:t> </a:t>
            </a:r>
            <a:r>
              <a:rPr lang="ar-SA" sz="2800" b="1" dirty="0">
                <a:latin typeface="NikoshBAN" pitchFamily="2" charset="0"/>
                <a:ea typeface="Calibri"/>
                <a:cs typeface="Times New Roman"/>
              </a:rPr>
              <a:t>قَالُواْ</a:t>
            </a:r>
            <a:r>
              <a:rPr lang="ar-SA" sz="2800" b="1" dirty="0">
                <a:latin typeface="NikoshBAN" pitchFamily="2" charset="0"/>
                <a:ea typeface="Calibri"/>
                <a:cs typeface="NikoshBAN"/>
              </a:rPr>
              <a:t> </a:t>
            </a:r>
            <a:r>
              <a:rPr lang="ar-SA" sz="2800" b="1" dirty="0">
                <a:latin typeface="NikoshBAN" pitchFamily="2" charset="0"/>
                <a:ea typeface="Calibri"/>
                <a:cs typeface="Times New Roman"/>
              </a:rPr>
              <a:t>سُبْحَانَكَ</a:t>
            </a:r>
            <a:r>
              <a:rPr lang="ar-SA" sz="2800" b="1" dirty="0">
                <a:latin typeface="NikoshBAN" pitchFamily="2" charset="0"/>
                <a:ea typeface="Calibri"/>
                <a:cs typeface="NikoshBAN"/>
              </a:rPr>
              <a:t> </a:t>
            </a:r>
            <a:r>
              <a:rPr lang="ar-SA" sz="2800" b="1" dirty="0">
                <a:latin typeface="NikoshBAN" pitchFamily="2" charset="0"/>
                <a:ea typeface="Calibri"/>
                <a:cs typeface="Times New Roman"/>
              </a:rPr>
              <a:t>لاَ</a:t>
            </a:r>
            <a:r>
              <a:rPr lang="ar-SA" sz="2800" b="1" dirty="0">
                <a:latin typeface="NikoshBAN" pitchFamily="2" charset="0"/>
                <a:ea typeface="Calibri"/>
                <a:cs typeface="NikoshBAN"/>
              </a:rPr>
              <a:t> </a:t>
            </a:r>
            <a:r>
              <a:rPr lang="ar-SA" sz="2800" b="1" dirty="0">
                <a:latin typeface="NikoshBAN" pitchFamily="2" charset="0"/>
                <a:ea typeface="Calibri"/>
                <a:cs typeface="Times New Roman"/>
              </a:rPr>
              <a:t>عِلْمَ</a:t>
            </a:r>
            <a:r>
              <a:rPr lang="ar-SA" sz="2800" b="1" dirty="0">
                <a:latin typeface="NikoshBAN" pitchFamily="2" charset="0"/>
                <a:ea typeface="Calibri"/>
                <a:cs typeface="NikoshBAN"/>
              </a:rPr>
              <a:t> </a:t>
            </a:r>
            <a:r>
              <a:rPr lang="ar-SA" sz="2800" b="1" dirty="0">
                <a:latin typeface="NikoshBAN" pitchFamily="2" charset="0"/>
                <a:ea typeface="Calibri"/>
                <a:cs typeface="Times New Roman"/>
              </a:rPr>
              <a:t>لَنَا</a:t>
            </a:r>
            <a:r>
              <a:rPr lang="ar-SA" sz="2800" b="1" dirty="0">
                <a:latin typeface="NikoshBAN" pitchFamily="2" charset="0"/>
                <a:ea typeface="Calibri"/>
                <a:cs typeface="NikoshBAN"/>
              </a:rPr>
              <a:t> </a:t>
            </a:r>
            <a:r>
              <a:rPr lang="ar-SA" sz="2800" b="1" dirty="0">
                <a:latin typeface="NikoshBAN" pitchFamily="2" charset="0"/>
                <a:ea typeface="Calibri"/>
                <a:cs typeface="Times New Roman"/>
              </a:rPr>
              <a:t>إِلاَّ</a:t>
            </a:r>
            <a:r>
              <a:rPr lang="ar-SA" sz="2800" b="1" dirty="0">
                <a:latin typeface="NikoshBAN" pitchFamily="2" charset="0"/>
                <a:ea typeface="Calibri"/>
                <a:cs typeface="NikoshBAN"/>
              </a:rPr>
              <a:t> </a:t>
            </a:r>
            <a:r>
              <a:rPr lang="ar-SA" sz="2800" b="1" dirty="0">
                <a:latin typeface="NikoshBAN" pitchFamily="2" charset="0"/>
                <a:ea typeface="Calibri"/>
                <a:cs typeface="Times New Roman"/>
              </a:rPr>
              <a:t>مَا</a:t>
            </a:r>
            <a:r>
              <a:rPr lang="ar-SA" sz="2800" b="1" dirty="0">
                <a:latin typeface="NikoshBAN" pitchFamily="2" charset="0"/>
                <a:ea typeface="Calibri"/>
                <a:cs typeface="NikoshBAN"/>
              </a:rPr>
              <a:t> </a:t>
            </a:r>
            <a:r>
              <a:rPr lang="ar-SA" sz="2800" b="1" dirty="0">
                <a:latin typeface="NikoshBAN" pitchFamily="2" charset="0"/>
                <a:ea typeface="Calibri"/>
                <a:cs typeface="Times New Roman"/>
              </a:rPr>
              <a:t>عَلَّمْتَنَا</a:t>
            </a:r>
            <a:r>
              <a:rPr lang="ar-SA" sz="2800" b="1" dirty="0">
                <a:latin typeface="NikoshBAN" pitchFamily="2" charset="0"/>
                <a:ea typeface="Calibri"/>
                <a:cs typeface="NikoshBAN"/>
              </a:rPr>
              <a:t> </a:t>
            </a:r>
            <a:r>
              <a:rPr lang="ar-SA" sz="2800" b="1" dirty="0">
                <a:latin typeface="NikoshBAN" pitchFamily="2" charset="0"/>
                <a:ea typeface="Calibri"/>
                <a:cs typeface="Times New Roman"/>
              </a:rPr>
              <a:t>إِنَّكَ</a:t>
            </a:r>
            <a:r>
              <a:rPr lang="ar-SA" sz="2800" b="1" dirty="0">
                <a:latin typeface="NikoshBAN" pitchFamily="2" charset="0"/>
                <a:ea typeface="Calibri"/>
                <a:cs typeface="NikoshBAN"/>
              </a:rPr>
              <a:t> </a:t>
            </a:r>
            <a:r>
              <a:rPr lang="ar-SA" sz="2800" b="1" dirty="0">
                <a:latin typeface="NikoshBAN" pitchFamily="2" charset="0"/>
                <a:ea typeface="Calibri"/>
                <a:cs typeface="Times New Roman"/>
              </a:rPr>
              <a:t>أَنتَ</a:t>
            </a:r>
            <a:r>
              <a:rPr lang="ar-SA" sz="2800" b="1" dirty="0">
                <a:latin typeface="NikoshBAN" pitchFamily="2" charset="0"/>
                <a:ea typeface="Calibri"/>
                <a:cs typeface="NikoshBAN"/>
              </a:rPr>
              <a:t> </a:t>
            </a:r>
            <a:r>
              <a:rPr lang="ar-SA" sz="2800" b="1" dirty="0">
                <a:latin typeface="NikoshBAN" pitchFamily="2" charset="0"/>
                <a:ea typeface="Calibri"/>
                <a:cs typeface="Times New Roman"/>
              </a:rPr>
              <a:t>الْعَلِيمُ</a:t>
            </a:r>
            <a:r>
              <a:rPr lang="ar-SA" sz="2800" b="1" dirty="0">
                <a:latin typeface="NikoshBAN" pitchFamily="2" charset="0"/>
                <a:ea typeface="Calibri"/>
                <a:cs typeface="NikoshBAN"/>
              </a:rPr>
              <a:t> </a:t>
            </a:r>
            <a:r>
              <a:rPr lang="ar-SA" sz="2800" b="1" dirty="0">
                <a:latin typeface="NikoshBAN" pitchFamily="2" charset="0"/>
                <a:ea typeface="Calibri"/>
                <a:cs typeface="Times New Roman"/>
              </a:rPr>
              <a:t>الْحَكِيمُ</a:t>
            </a:r>
            <a:r>
              <a:rPr lang="ar-SA" sz="2800" b="1" dirty="0">
                <a:latin typeface="NikoshBAN" pitchFamily="2" charset="0"/>
                <a:ea typeface="Calibri"/>
                <a:cs typeface="NikoshBAN"/>
              </a:rPr>
              <a:t> {32}</a:t>
            </a:r>
            <a:endParaRPr lang="en-US" sz="2800" dirty="0"/>
          </a:p>
        </p:txBody>
      </p:sp>
    </p:spTree>
    <p:extLst>
      <p:ext uri="{BB962C8B-B14F-4D97-AF65-F5344CB8AC3E}">
        <p14:creationId xmlns:p14="http://schemas.microsoft.com/office/powerpoint/2010/main" val="165480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3048995"/>
            <a:ext cx="8382000" cy="1083374"/>
          </a:xfrm>
          <a:prstGeom prst="rect">
            <a:avLst/>
          </a:prstGeom>
          <a:solidFill>
            <a:schemeClr val="accent4">
              <a:lumMod val="75000"/>
            </a:schemeClr>
          </a:solidFill>
          <a:ln>
            <a:noFill/>
          </a:ln>
          <a:effectLst/>
          <a:scene3d>
            <a:camera prst="orthographicFront">
              <a:rot lat="0" lon="0" rev="0"/>
            </a:camera>
            <a:lightRig rig="glow" dir="t">
              <a:rot lat="0" lon="0" rev="14100000"/>
            </a:lightRig>
          </a:scene3d>
          <a:sp3d prstMaterial="softEdge">
            <a:bevelT w="127000" prst="artDeco"/>
          </a:sp3d>
        </p:spPr>
        <p:txBody>
          <a:bodyPr wrap="square">
            <a:spAutoFit/>
          </a:bodyPr>
          <a:lstStyle/>
          <a:p>
            <a:pPr algn="just" rtl="1">
              <a:lnSpc>
                <a:spcPct val="115000"/>
              </a:lnSpc>
            </a:pPr>
            <a:r>
              <a:rPr lang="ar-SA" sz="2800" b="1" dirty="0" smtClean="0">
                <a:solidFill>
                  <a:srgbClr val="00B050"/>
                </a:solidFill>
                <a:ea typeface="Calibri"/>
                <a:cs typeface="Times New Roman"/>
              </a:rPr>
              <a:t>فَأَزَلَّهُمَا</a:t>
            </a:r>
            <a:r>
              <a:rPr lang="ar-SA" sz="2800" b="1" dirty="0" smtClean="0">
                <a:solidFill>
                  <a:srgbClr val="00B050"/>
                </a:solidFill>
                <a:ea typeface="Calibri"/>
                <a:cs typeface="NikoshBAN"/>
              </a:rPr>
              <a:t> </a:t>
            </a:r>
            <a:r>
              <a:rPr lang="ar-SA" sz="2800" b="1" dirty="0">
                <a:solidFill>
                  <a:srgbClr val="00B050"/>
                </a:solidFill>
                <a:ea typeface="Calibri"/>
                <a:cs typeface="Times New Roman"/>
              </a:rPr>
              <a:t>الشَّيْطَانُ</a:t>
            </a:r>
            <a:r>
              <a:rPr lang="ar-SA" sz="2800" b="1" dirty="0">
                <a:solidFill>
                  <a:srgbClr val="00B050"/>
                </a:solidFill>
                <a:ea typeface="Calibri"/>
                <a:cs typeface="NikoshBAN"/>
              </a:rPr>
              <a:t> </a:t>
            </a:r>
            <a:r>
              <a:rPr lang="ar-SA" sz="2800" b="1" dirty="0">
                <a:solidFill>
                  <a:srgbClr val="00B050"/>
                </a:solidFill>
                <a:ea typeface="Calibri"/>
                <a:cs typeface="Times New Roman"/>
              </a:rPr>
              <a:t>عَنْهَا</a:t>
            </a:r>
            <a:r>
              <a:rPr lang="ar-SA" sz="2800" b="1" dirty="0">
                <a:solidFill>
                  <a:srgbClr val="00B050"/>
                </a:solidFill>
                <a:ea typeface="Calibri"/>
                <a:cs typeface="NikoshBAN"/>
              </a:rPr>
              <a:t> </a:t>
            </a:r>
            <a:r>
              <a:rPr lang="ar-SA" sz="2800" b="1" dirty="0">
                <a:solidFill>
                  <a:srgbClr val="00B050"/>
                </a:solidFill>
                <a:ea typeface="Calibri"/>
                <a:cs typeface="Times New Roman"/>
              </a:rPr>
              <a:t>فَأَخْرَجَهُمَا</a:t>
            </a:r>
            <a:r>
              <a:rPr lang="ar-SA" sz="2800" b="1" dirty="0">
                <a:solidFill>
                  <a:srgbClr val="00B050"/>
                </a:solidFill>
                <a:ea typeface="Calibri"/>
                <a:cs typeface="NikoshBAN"/>
              </a:rPr>
              <a:t> </a:t>
            </a:r>
            <a:r>
              <a:rPr lang="ar-SA" sz="2800" b="1" dirty="0">
                <a:solidFill>
                  <a:srgbClr val="00B050"/>
                </a:solidFill>
                <a:ea typeface="Calibri"/>
                <a:cs typeface="Times New Roman"/>
              </a:rPr>
              <a:t>مِمَّا</a:t>
            </a:r>
            <a:r>
              <a:rPr lang="ar-SA" sz="2800" b="1" dirty="0">
                <a:solidFill>
                  <a:srgbClr val="00B050"/>
                </a:solidFill>
                <a:ea typeface="Calibri"/>
                <a:cs typeface="NikoshBAN"/>
              </a:rPr>
              <a:t> </a:t>
            </a:r>
            <a:r>
              <a:rPr lang="ar-SA" sz="2800" b="1" dirty="0">
                <a:solidFill>
                  <a:srgbClr val="00B050"/>
                </a:solidFill>
                <a:ea typeface="Calibri"/>
                <a:cs typeface="Times New Roman"/>
              </a:rPr>
              <a:t>كَانَا</a:t>
            </a:r>
            <a:r>
              <a:rPr lang="ar-SA" sz="2800" b="1" dirty="0">
                <a:solidFill>
                  <a:srgbClr val="00B050"/>
                </a:solidFill>
                <a:ea typeface="Calibri"/>
                <a:cs typeface="NikoshBAN"/>
              </a:rPr>
              <a:t> </a:t>
            </a:r>
            <a:r>
              <a:rPr lang="ar-SA" sz="2800" b="1" dirty="0">
                <a:solidFill>
                  <a:srgbClr val="00B050"/>
                </a:solidFill>
                <a:ea typeface="Calibri"/>
                <a:cs typeface="Times New Roman"/>
              </a:rPr>
              <a:t>فِيهِ</a:t>
            </a:r>
            <a:r>
              <a:rPr lang="ar-SA" sz="2800" b="1" dirty="0">
                <a:solidFill>
                  <a:srgbClr val="00B050"/>
                </a:solidFill>
                <a:ea typeface="Calibri"/>
                <a:cs typeface="NikoshBAN"/>
              </a:rPr>
              <a:t> </a:t>
            </a:r>
            <a:r>
              <a:rPr lang="ar-SA" sz="2800" b="1" dirty="0">
                <a:solidFill>
                  <a:srgbClr val="00B050"/>
                </a:solidFill>
                <a:ea typeface="Calibri"/>
                <a:cs typeface="Times New Roman"/>
              </a:rPr>
              <a:t>وَقُلْنَا</a:t>
            </a:r>
            <a:r>
              <a:rPr lang="ar-SA" sz="2800" b="1" dirty="0">
                <a:solidFill>
                  <a:srgbClr val="00B050"/>
                </a:solidFill>
                <a:ea typeface="Calibri"/>
                <a:cs typeface="NikoshBAN"/>
              </a:rPr>
              <a:t> </a:t>
            </a:r>
            <a:r>
              <a:rPr lang="ar-SA" sz="2800" b="1" dirty="0">
                <a:solidFill>
                  <a:srgbClr val="00B050"/>
                </a:solidFill>
                <a:ea typeface="Calibri"/>
                <a:cs typeface="Times New Roman"/>
              </a:rPr>
              <a:t>اهْبِطُواْ</a:t>
            </a:r>
            <a:r>
              <a:rPr lang="ar-SA" sz="2800" b="1" dirty="0">
                <a:solidFill>
                  <a:srgbClr val="00B050"/>
                </a:solidFill>
                <a:ea typeface="Calibri"/>
                <a:cs typeface="NikoshBAN"/>
              </a:rPr>
              <a:t> </a:t>
            </a:r>
            <a:r>
              <a:rPr lang="ar-SA" sz="2800" b="1" dirty="0">
                <a:solidFill>
                  <a:srgbClr val="00B050"/>
                </a:solidFill>
                <a:ea typeface="Calibri"/>
                <a:cs typeface="Times New Roman"/>
              </a:rPr>
              <a:t>بَعْضُكُمْ</a:t>
            </a:r>
            <a:r>
              <a:rPr lang="ar-SA" sz="2800" b="1" dirty="0">
                <a:solidFill>
                  <a:srgbClr val="00B050"/>
                </a:solidFill>
                <a:ea typeface="Calibri"/>
                <a:cs typeface="NikoshBAN"/>
              </a:rPr>
              <a:t> </a:t>
            </a:r>
            <a:r>
              <a:rPr lang="ar-SA" sz="2800" b="1" dirty="0">
                <a:solidFill>
                  <a:srgbClr val="00B050"/>
                </a:solidFill>
                <a:ea typeface="Calibri"/>
                <a:cs typeface="Times New Roman"/>
              </a:rPr>
              <a:t>لِبَعْضٍ</a:t>
            </a:r>
            <a:r>
              <a:rPr lang="ar-SA" sz="2800" b="1" dirty="0">
                <a:solidFill>
                  <a:srgbClr val="00B050"/>
                </a:solidFill>
                <a:ea typeface="Calibri"/>
                <a:cs typeface="NikoshBAN"/>
              </a:rPr>
              <a:t> </a:t>
            </a:r>
            <a:r>
              <a:rPr lang="ar-SA" sz="2800" b="1" dirty="0">
                <a:solidFill>
                  <a:srgbClr val="00B050"/>
                </a:solidFill>
                <a:ea typeface="Calibri"/>
                <a:cs typeface="Times New Roman"/>
              </a:rPr>
              <a:t>عَدُوٌّ</a:t>
            </a:r>
            <a:r>
              <a:rPr lang="ar-SA" sz="2800" b="1" dirty="0">
                <a:solidFill>
                  <a:srgbClr val="00B050"/>
                </a:solidFill>
                <a:ea typeface="Calibri"/>
                <a:cs typeface="NikoshBAN"/>
              </a:rPr>
              <a:t> </a:t>
            </a:r>
            <a:r>
              <a:rPr lang="ar-SA" sz="2800" b="1" dirty="0">
                <a:solidFill>
                  <a:srgbClr val="00B050"/>
                </a:solidFill>
                <a:ea typeface="Calibri"/>
                <a:cs typeface="Times New Roman"/>
              </a:rPr>
              <a:t>وَلَكُمْ</a:t>
            </a:r>
            <a:r>
              <a:rPr lang="ar-SA" sz="2800" b="1" dirty="0">
                <a:solidFill>
                  <a:srgbClr val="00B050"/>
                </a:solidFill>
                <a:ea typeface="Calibri"/>
                <a:cs typeface="NikoshBAN"/>
              </a:rPr>
              <a:t> </a:t>
            </a:r>
            <a:r>
              <a:rPr lang="ar-SA" sz="2800" b="1" dirty="0">
                <a:solidFill>
                  <a:srgbClr val="00B050"/>
                </a:solidFill>
                <a:ea typeface="Calibri"/>
                <a:cs typeface="Times New Roman"/>
              </a:rPr>
              <a:t>فِي</a:t>
            </a:r>
            <a:r>
              <a:rPr lang="ar-SA" sz="2800" b="1" dirty="0">
                <a:solidFill>
                  <a:srgbClr val="00B050"/>
                </a:solidFill>
                <a:ea typeface="Calibri"/>
                <a:cs typeface="NikoshBAN"/>
              </a:rPr>
              <a:t> </a:t>
            </a:r>
            <a:r>
              <a:rPr lang="ar-SA" sz="2800" b="1" dirty="0">
                <a:solidFill>
                  <a:srgbClr val="00B050"/>
                </a:solidFill>
                <a:ea typeface="Calibri"/>
                <a:cs typeface="Times New Roman"/>
              </a:rPr>
              <a:t>الأَرْضِ</a:t>
            </a:r>
            <a:r>
              <a:rPr lang="ar-SA" sz="2800" b="1" dirty="0">
                <a:solidFill>
                  <a:srgbClr val="00B050"/>
                </a:solidFill>
                <a:ea typeface="Calibri"/>
                <a:cs typeface="NikoshBAN"/>
              </a:rPr>
              <a:t> </a:t>
            </a:r>
            <a:r>
              <a:rPr lang="ar-SA" sz="2800" b="1" dirty="0">
                <a:solidFill>
                  <a:srgbClr val="00B050"/>
                </a:solidFill>
                <a:ea typeface="Calibri"/>
                <a:cs typeface="Times New Roman"/>
              </a:rPr>
              <a:t>مُسْتَقَرٌّ</a:t>
            </a:r>
            <a:r>
              <a:rPr lang="ar-SA" sz="2800" b="1" dirty="0">
                <a:solidFill>
                  <a:srgbClr val="00B050"/>
                </a:solidFill>
                <a:ea typeface="Calibri"/>
                <a:cs typeface="NikoshBAN"/>
              </a:rPr>
              <a:t> </a:t>
            </a:r>
            <a:r>
              <a:rPr lang="ar-SA" sz="2800" b="1" dirty="0">
                <a:solidFill>
                  <a:srgbClr val="00B050"/>
                </a:solidFill>
                <a:ea typeface="Calibri"/>
                <a:cs typeface="Times New Roman"/>
              </a:rPr>
              <a:t>وَمَتَاعٌ</a:t>
            </a:r>
            <a:r>
              <a:rPr lang="ar-SA" sz="2800" b="1" dirty="0">
                <a:solidFill>
                  <a:srgbClr val="00B050"/>
                </a:solidFill>
                <a:ea typeface="Calibri"/>
                <a:cs typeface="NikoshBAN"/>
              </a:rPr>
              <a:t> </a:t>
            </a:r>
            <a:r>
              <a:rPr lang="ar-SA" sz="2800" b="1" dirty="0">
                <a:solidFill>
                  <a:srgbClr val="00B050"/>
                </a:solidFill>
                <a:ea typeface="Calibri"/>
                <a:cs typeface="Times New Roman"/>
              </a:rPr>
              <a:t>إِلَى</a:t>
            </a:r>
            <a:r>
              <a:rPr lang="ar-SA" sz="2800" b="1" dirty="0">
                <a:solidFill>
                  <a:srgbClr val="00B050"/>
                </a:solidFill>
                <a:ea typeface="Calibri"/>
                <a:cs typeface="NikoshBAN"/>
              </a:rPr>
              <a:t> </a:t>
            </a:r>
            <a:r>
              <a:rPr lang="ar-SA" sz="2800" b="1" dirty="0">
                <a:solidFill>
                  <a:srgbClr val="00B050"/>
                </a:solidFill>
                <a:ea typeface="Calibri"/>
                <a:cs typeface="Times New Roman"/>
              </a:rPr>
              <a:t>حِينٍ</a:t>
            </a:r>
            <a:r>
              <a:rPr lang="ar-SA" sz="2800" b="1" dirty="0">
                <a:solidFill>
                  <a:srgbClr val="00B050"/>
                </a:solidFill>
                <a:ea typeface="Calibri"/>
                <a:cs typeface="NikoshBAN"/>
              </a:rPr>
              <a:t> </a:t>
            </a:r>
            <a:r>
              <a:rPr lang="ar-SA" sz="2800" b="1" dirty="0" smtClean="0">
                <a:solidFill>
                  <a:srgbClr val="00B050"/>
                </a:solidFill>
                <a:ea typeface="Calibri"/>
                <a:cs typeface="NikoshBAN"/>
              </a:rPr>
              <a:t>{36}</a:t>
            </a:r>
            <a:r>
              <a:rPr lang="ar-SA" sz="2800" b="1" dirty="0" smtClean="0">
                <a:solidFill>
                  <a:srgbClr val="00B050"/>
                </a:solidFill>
                <a:ea typeface="Calibri"/>
                <a:cs typeface="Times New Roman"/>
              </a:rPr>
              <a:t> ‏</a:t>
            </a:r>
            <a:endParaRPr lang="ar-SA" sz="2800" b="1" dirty="0" smtClean="0">
              <a:solidFill>
                <a:srgbClr val="00B050"/>
              </a:solidFill>
              <a:ea typeface="Calibri"/>
              <a:cs typeface="NikoshBAN"/>
            </a:endParaRPr>
          </a:p>
        </p:txBody>
      </p:sp>
      <p:sp>
        <p:nvSpPr>
          <p:cNvPr id="4" name="Rectangle 3"/>
          <p:cNvSpPr/>
          <p:nvPr/>
        </p:nvSpPr>
        <p:spPr>
          <a:xfrm>
            <a:off x="228600" y="1812226"/>
            <a:ext cx="8458200" cy="1083374"/>
          </a:xfrm>
          <a:prstGeom prst="rect">
            <a:avLst/>
          </a:prstGeom>
          <a:solidFill>
            <a:srgbClr val="C00000"/>
          </a:solidFill>
          <a:ln>
            <a:noFill/>
          </a:ln>
          <a:effectLst/>
          <a:scene3d>
            <a:camera prst="orthographicFront">
              <a:rot lat="0" lon="0" rev="0"/>
            </a:camera>
            <a:lightRig rig="glow" dir="t">
              <a:rot lat="0" lon="0" rev="14100000"/>
            </a:lightRig>
          </a:scene3d>
          <a:sp3d prstMaterial="softEdge">
            <a:bevelT w="127000" prst="artDeco"/>
          </a:sp3d>
        </p:spPr>
        <p:txBody>
          <a:bodyPr wrap="square">
            <a:spAutoFit/>
          </a:bodyPr>
          <a:lstStyle/>
          <a:p>
            <a:pPr algn="just" rtl="1">
              <a:lnSpc>
                <a:spcPct val="115000"/>
              </a:lnSpc>
            </a:pPr>
            <a:r>
              <a:rPr lang="ar-SA" sz="2800" b="1" dirty="0" smtClean="0">
                <a:solidFill>
                  <a:srgbClr val="00B050"/>
                </a:solidFill>
                <a:ea typeface="Calibri"/>
                <a:cs typeface="Times New Roman"/>
              </a:rPr>
              <a:t>وَقُلْنَا</a:t>
            </a:r>
            <a:r>
              <a:rPr lang="ar-SA" sz="2800" b="1" dirty="0" smtClean="0">
                <a:solidFill>
                  <a:srgbClr val="00B050"/>
                </a:solidFill>
                <a:ea typeface="Calibri"/>
                <a:cs typeface="NikoshBAN"/>
              </a:rPr>
              <a:t> </a:t>
            </a:r>
            <a:r>
              <a:rPr lang="ar-SA" sz="2800" b="1" dirty="0">
                <a:solidFill>
                  <a:srgbClr val="00B050"/>
                </a:solidFill>
                <a:ea typeface="Calibri"/>
                <a:cs typeface="Times New Roman"/>
              </a:rPr>
              <a:t>يَا</a:t>
            </a:r>
            <a:r>
              <a:rPr lang="ar-SA" sz="2800" b="1" dirty="0">
                <a:solidFill>
                  <a:srgbClr val="00B050"/>
                </a:solidFill>
                <a:ea typeface="Calibri"/>
                <a:cs typeface="NikoshBAN"/>
              </a:rPr>
              <a:t> </a:t>
            </a:r>
            <a:r>
              <a:rPr lang="ar-SA" sz="2800" b="1" dirty="0">
                <a:solidFill>
                  <a:srgbClr val="00B050"/>
                </a:solidFill>
                <a:ea typeface="Calibri"/>
                <a:cs typeface="Times New Roman"/>
              </a:rPr>
              <a:t>آدَمُ</a:t>
            </a:r>
            <a:r>
              <a:rPr lang="ar-SA" sz="2800" b="1" dirty="0">
                <a:solidFill>
                  <a:srgbClr val="00B050"/>
                </a:solidFill>
                <a:ea typeface="Calibri"/>
                <a:cs typeface="NikoshBAN"/>
              </a:rPr>
              <a:t> </a:t>
            </a:r>
            <a:r>
              <a:rPr lang="ar-SA" sz="2800" b="1" dirty="0">
                <a:solidFill>
                  <a:srgbClr val="00B050"/>
                </a:solidFill>
                <a:ea typeface="Calibri"/>
                <a:cs typeface="Times New Roman"/>
              </a:rPr>
              <a:t>اسْكُنْ</a:t>
            </a:r>
            <a:r>
              <a:rPr lang="ar-SA" sz="2800" b="1" dirty="0">
                <a:solidFill>
                  <a:srgbClr val="00B050"/>
                </a:solidFill>
                <a:ea typeface="Calibri"/>
                <a:cs typeface="NikoshBAN"/>
              </a:rPr>
              <a:t> </a:t>
            </a:r>
            <a:r>
              <a:rPr lang="ar-SA" sz="2800" b="1" dirty="0">
                <a:solidFill>
                  <a:srgbClr val="00B050"/>
                </a:solidFill>
                <a:ea typeface="Calibri"/>
                <a:cs typeface="Times New Roman"/>
              </a:rPr>
              <a:t>أَنتَ</a:t>
            </a:r>
            <a:r>
              <a:rPr lang="ar-SA" sz="2800" b="1" dirty="0">
                <a:solidFill>
                  <a:srgbClr val="00B050"/>
                </a:solidFill>
                <a:ea typeface="Calibri"/>
                <a:cs typeface="NikoshBAN"/>
              </a:rPr>
              <a:t> </a:t>
            </a:r>
            <a:r>
              <a:rPr lang="ar-SA" sz="2800" b="1" dirty="0">
                <a:solidFill>
                  <a:srgbClr val="00B050"/>
                </a:solidFill>
                <a:ea typeface="Calibri"/>
                <a:cs typeface="Times New Roman"/>
              </a:rPr>
              <a:t>وَزَوْجُكَ</a:t>
            </a:r>
            <a:r>
              <a:rPr lang="ar-SA" sz="2800" b="1" dirty="0">
                <a:solidFill>
                  <a:srgbClr val="00B050"/>
                </a:solidFill>
                <a:ea typeface="Calibri"/>
                <a:cs typeface="NikoshBAN"/>
              </a:rPr>
              <a:t> </a:t>
            </a:r>
            <a:r>
              <a:rPr lang="ar-SA" sz="2800" b="1" dirty="0">
                <a:solidFill>
                  <a:srgbClr val="00B050"/>
                </a:solidFill>
                <a:ea typeface="Calibri"/>
                <a:cs typeface="Times New Roman"/>
              </a:rPr>
              <a:t>الْجَنَّةَ</a:t>
            </a:r>
            <a:r>
              <a:rPr lang="ar-SA" sz="2800" b="1" dirty="0">
                <a:solidFill>
                  <a:srgbClr val="00B050"/>
                </a:solidFill>
                <a:ea typeface="Calibri"/>
                <a:cs typeface="NikoshBAN"/>
              </a:rPr>
              <a:t> </a:t>
            </a:r>
            <a:r>
              <a:rPr lang="ar-SA" sz="2800" b="1" dirty="0">
                <a:solidFill>
                  <a:srgbClr val="00B050"/>
                </a:solidFill>
                <a:ea typeface="Calibri"/>
                <a:cs typeface="Times New Roman"/>
              </a:rPr>
              <a:t>وَكُلاَ</a:t>
            </a:r>
            <a:r>
              <a:rPr lang="ar-SA" sz="2800" b="1" dirty="0">
                <a:solidFill>
                  <a:srgbClr val="00B050"/>
                </a:solidFill>
                <a:ea typeface="Calibri"/>
                <a:cs typeface="NikoshBAN"/>
              </a:rPr>
              <a:t> </a:t>
            </a:r>
            <a:r>
              <a:rPr lang="ar-SA" sz="2800" b="1" dirty="0">
                <a:solidFill>
                  <a:srgbClr val="00B050"/>
                </a:solidFill>
                <a:ea typeface="Calibri"/>
                <a:cs typeface="Times New Roman"/>
              </a:rPr>
              <a:t>مِنْهَا</a:t>
            </a:r>
            <a:r>
              <a:rPr lang="ar-SA" sz="2800" b="1" dirty="0">
                <a:solidFill>
                  <a:srgbClr val="00B050"/>
                </a:solidFill>
                <a:ea typeface="Calibri"/>
                <a:cs typeface="NikoshBAN"/>
              </a:rPr>
              <a:t> </a:t>
            </a:r>
            <a:r>
              <a:rPr lang="ar-SA" sz="2800" b="1" dirty="0">
                <a:solidFill>
                  <a:srgbClr val="00B050"/>
                </a:solidFill>
                <a:ea typeface="Calibri"/>
                <a:cs typeface="Times New Roman"/>
              </a:rPr>
              <a:t>رَغَداً</a:t>
            </a:r>
            <a:r>
              <a:rPr lang="ar-SA" sz="2800" b="1" dirty="0">
                <a:solidFill>
                  <a:srgbClr val="00B050"/>
                </a:solidFill>
                <a:ea typeface="Calibri"/>
                <a:cs typeface="NikoshBAN"/>
              </a:rPr>
              <a:t> </a:t>
            </a:r>
            <a:r>
              <a:rPr lang="ar-SA" sz="2800" b="1" dirty="0">
                <a:solidFill>
                  <a:srgbClr val="00B050"/>
                </a:solidFill>
                <a:ea typeface="Calibri"/>
                <a:cs typeface="Times New Roman"/>
              </a:rPr>
              <a:t>حَيْثُ</a:t>
            </a:r>
            <a:r>
              <a:rPr lang="ar-SA" sz="2800" b="1" dirty="0">
                <a:solidFill>
                  <a:srgbClr val="00B050"/>
                </a:solidFill>
                <a:ea typeface="Calibri"/>
                <a:cs typeface="NikoshBAN"/>
              </a:rPr>
              <a:t> </a:t>
            </a:r>
            <a:r>
              <a:rPr lang="ar-SA" sz="2800" b="1" dirty="0">
                <a:solidFill>
                  <a:srgbClr val="00B050"/>
                </a:solidFill>
                <a:ea typeface="Calibri"/>
                <a:cs typeface="Times New Roman"/>
              </a:rPr>
              <a:t>شِئْتُمَا</a:t>
            </a:r>
            <a:r>
              <a:rPr lang="ar-SA" sz="2800" b="1" dirty="0">
                <a:solidFill>
                  <a:srgbClr val="00B050"/>
                </a:solidFill>
                <a:ea typeface="Calibri"/>
                <a:cs typeface="NikoshBAN"/>
              </a:rPr>
              <a:t> </a:t>
            </a:r>
            <a:r>
              <a:rPr lang="ar-SA" sz="2800" b="1" dirty="0">
                <a:solidFill>
                  <a:srgbClr val="00B050"/>
                </a:solidFill>
                <a:ea typeface="Calibri"/>
                <a:cs typeface="Times New Roman"/>
              </a:rPr>
              <a:t>وَلاَ</a:t>
            </a:r>
            <a:r>
              <a:rPr lang="ar-SA" sz="2800" b="1" dirty="0">
                <a:solidFill>
                  <a:srgbClr val="00B050"/>
                </a:solidFill>
                <a:ea typeface="Calibri"/>
                <a:cs typeface="NikoshBAN"/>
              </a:rPr>
              <a:t> </a:t>
            </a:r>
            <a:r>
              <a:rPr lang="ar-SA" sz="2800" b="1" dirty="0">
                <a:solidFill>
                  <a:srgbClr val="00B050"/>
                </a:solidFill>
                <a:ea typeface="Calibri"/>
                <a:cs typeface="Times New Roman"/>
              </a:rPr>
              <a:t>تَقْرَبَا</a:t>
            </a:r>
            <a:r>
              <a:rPr lang="ar-SA" sz="2800" b="1" dirty="0">
                <a:solidFill>
                  <a:srgbClr val="00B050"/>
                </a:solidFill>
                <a:ea typeface="Calibri"/>
                <a:cs typeface="NikoshBAN"/>
              </a:rPr>
              <a:t> </a:t>
            </a:r>
            <a:r>
              <a:rPr lang="ar-SA" sz="2800" b="1" dirty="0">
                <a:solidFill>
                  <a:srgbClr val="00B050"/>
                </a:solidFill>
                <a:ea typeface="Calibri"/>
                <a:cs typeface="Times New Roman"/>
              </a:rPr>
              <a:t>هَـذِهِ</a:t>
            </a:r>
            <a:r>
              <a:rPr lang="ar-SA" sz="2800" b="1" dirty="0">
                <a:solidFill>
                  <a:srgbClr val="00B050"/>
                </a:solidFill>
                <a:ea typeface="Calibri"/>
                <a:cs typeface="NikoshBAN"/>
              </a:rPr>
              <a:t> </a:t>
            </a:r>
            <a:r>
              <a:rPr lang="ar-SA" sz="2800" b="1" dirty="0">
                <a:solidFill>
                  <a:srgbClr val="00B050"/>
                </a:solidFill>
                <a:ea typeface="Calibri"/>
                <a:cs typeface="Times New Roman"/>
              </a:rPr>
              <a:t>الشَّجَرَةَ</a:t>
            </a:r>
            <a:r>
              <a:rPr lang="ar-SA" sz="2800" b="1" dirty="0">
                <a:solidFill>
                  <a:srgbClr val="00B050"/>
                </a:solidFill>
                <a:ea typeface="Calibri"/>
                <a:cs typeface="NikoshBAN"/>
              </a:rPr>
              <a:t> </a:t>
            </a:r>
            <a:r>
              <a:rPr lang="ar-SA" sz="2800" b="1" dirty="0">
                <a:solidFill>
                  <a:srgbClr val="00B050"/>
                </a:solidFill>
                <a:ea typeface="Calibri"/>
                <a:cs typeface="Times New Roman"/>
              </a:rPr>
              <a:t>فَتَكُونَا</a:t>
            </a:r>
            <a:r>
              <a:rPr lang="ar-SA" sz="2800" b="1" dirty="0">
                <a:solidFill>
                  <a:srgbClr val="00B050"/>
                </a:solidFill>
                <a:ea typeface="Calibri"/>
                <a:cs typeface="NikoshBAN"/>
              </a:rPr>
              <a:t> </a:t>
            </a:r>
            <a:r>
              <a:rPr lang="ar-SA" sz="2800" b="1" dirty="0">
                <a:solidFill>
                  <a:srgbClr val="00B050"/>
                </a:solidFill>
                <a:ea typeface="Calibri"/>
                <a:cs typeface="Times New Roman"/>
              </a:rPr>
              <a:t>مِنَ</a:t>
            </a:r>
            <a:r>
              <a:rPr lang="ar-SA" sz="2800" b="1" dirty="0">
                <a:solidFill>
                  <a:srgbClr val="00B050"/>
                </a:solidFill>
                <a:ea typeface="Calibri"/>
                <a:cs typeface="NikoshBAN"/>
              </a:rPr>
              <a:t> </a:t>
            </a:r>
            <a:r>
              <a:rPr lang="ar-SA" sz="2800" b="1" dirty="0">
                <a:solidFill>
                  <a:srgbClr val="00B050"/>
                </a:solidFill>
                <a:ea typeface="Calibri"/>
                <a:cs typeface="Times New Roman"/>
              </a:rPr>
              <a:t>الْظَّالِمِينَ</a:t>
            </a:r>
            <a:r>
              <a:rPr lang="ar-SA" sz="2800" b="1" dirty="0">
                <a:solidFill>
                  <a:srgbClr val="00B050"/>
                </a:solidFill>
                <a:ea typeface="Calibri"/>
                <a:cs typeface="NikoshBAN"/>
              </a:rPr>
              <a:t> {35</a:t>
            </a:r>
            <a:r>
              <a:rPr lang="ar-SA" sz="2800" b="1" dirty="0" smtClean="0">
                <a:solidFill>
                  <a:srgbClr val="00B050"/>
                </a:solidFill>
                <a:ea typeface="Calibri"/>
                <a:cs typeface="NikoshBAN"/>
              </a:rPr>
              <a:t>}</a:t>
            </a:r>
          </a:p>
        </p:txBody>
      </p:sp>
      <p:sp>
        <p:nvSpPr>
          <p:cNvPr id="5" name="Rectangle 4"/>
          <p:cNvSpPr/>
          <p:nvPr/>
        </p:nvSpPr>
        <p:spPr>
          <a:xfrm>
            <a:off x="542925" y="4306516"/>
            <a:ext cx="8153400" cy="570284"/>
          </a:xfrm>
          <a:prstGeom prst="rect">
            <a:avLst/>
          </a:prstGeom>
          <a:solidFill>
            <a:schemeClr val="accent2">
              <a:lumMod val="40000"/>
              <a:lumOff val="60000"/>
            </a:schemeClr>
          </a:solidFill>
          <a:ln>
            <a:noFill/>
          </a:ln>
          <a:effectLst/>
          <a:scene3d>
            <a:camera prst="orthographicFront">
              <a:rot lat="0" lon="0" rev="0"/>
            </a:camera>
            <a:lightRig rig="glow" dir="t">
              <a:rot lat="0" lon="0" rev="14100000"/>
            </a:lightRig>
          </a:scene3d>
          <a:sp3d prstMaterial="softEdge">
            <a:bevelT w="127000" prst="artDeco"/>
          </a:sp3d>
        </p:spPr>
        <p:txBody>
          <a:bodyPr wrap="square">
            <a:spAutoFit/>
          </a:bodyPr>
          <a:lstStyle/>
          <a:p>
            <a:pPr algn="just" rtl="1">
              <a:lnSpc>
                <a:spcPct val="115000"/>
              </a:lnSpc>
            </a:pPr>
            <a:r>
              <a:rPr lang="ar-SA" sz="2800" b="1" dirty="0" smtClean="0">
                <a:solidFill>
                  <a:srgbClr val="00B050"/>
                </a:solidFill>
                <a:ea typeface="Calibri"/>
                <a:cs typeface="Times New Roman"/>
              </a:rPr>
              <a:t>فَتَلَقَّى</a:t>
            </a:r>
            <a:r>
              <a:rPr lang="ar-SA" sz="2800" b="1" dirty="0" smtClean="0">
                <a:solidFill>
                  <a:srgbClr val="00B050"/>
                </a:solidFill>
                <a:ea typeface="Calibri"/>
                <a:cs typeface="NikoshBAN"/>
              </a:rPr>
              <a:t> </a:t>
            </a:r>
            <a:r>
              <a:rPr lang="ar-SA" sz="2800" b="1" dirty="0">
                <a:solidFill>
                  <a:srgbClr val="00B050"/>
                </a:solidFill>
                <a:ea typeface="Calibri"/>
                <a:cs typeface="Times New Roman"/>
              </a:rPr>
              <a:t>آدَمُ</a:t>
            </a:r>
            <a:r>
              <a:rPr lang="ar-SA" sz="2800" b="1" dirty="0">
                <a:solidFill>
                  <a:srgbClr val="00B050"/>
                </a:solidFill>
                <a:ea typeface="Calibri"/>
                <a:cs typeface="NikoshBAN"/>
              </a:rPr>
              <a:t> </a:t>
            </a:r>
            <a:r>
              <a:rPr lang="ar-SA" sz="2800" b="1" dirty="0">
                <a:solidFill>
                  <a:srgbClr val="00B050"/>
                </a:solidFill>
                <a:ea typeface="Calibri"/>
                <a:cs typeface="Times New Roman"/>
              </a:rPr>
              <a:t>مِن</a:t>
            </a:r>
            <a:r>
              <a:rPr lang="ar-SA" sz="2800" b="1" dirty="0">
                <a:solidFill>
                  <a:srgbClr val="00B050"/>
                </a:solidFill>
                <a:ea typeface="Calibri"/>
                <a:cs typeface="NikoshBAN"/>
              </a:rPr>
              <a:t> </a:t>
            </a:r>
            <a:r>
              <a:rPr lang="ar-SA" sz="2800" b="1" dirty="0">
                <a:solidFill>
                  <a:srgbClr val="00B050"/>
                </a:solidFill>
                <a:ea typeface="Calibri"/>
                <a:cs typeface="Times New Roman"/>
              </a:rPr>
              <a:t>رَّبِّهِ</a:t>
            </a:r>
            <a:r>
              <a:rPr lang="ar-SA" sz="2800" b="1" dirty="0">
                <a:solidFill>
                  <a:srgbClr val="00B050"/>
                </a:solidFill>
                <a:ea typeface="Calibri"/>
                <a:cs typeface="NikoshBAN"/>
              </a:rPr>
              <a:t> </a:t>
            </a:r>
            <a:r>
              <a:rPr lang="ar-SA" sz="2800" b="1" dirty="0">
                <a:solidFill>
                  <a:srgbClr val="00B050"/>
                </a:solidFill>
                <a:ea typeface="Calibri"/>
                <a:cs typeface="Times New Roman"/>
              </a:rPr>
              <a:t>كَلِمَاتٍ</a:t>
            </a:r>
            <a:r>
              <a:rPr lang="ar-SA" sz="2800" b="1" dirty="0">
                <a:solidFill>
                  <a:srgbClr val="00B050"/>
                </a:solidFill>
                <a:ea typeface="Calibri"/>
                <a:cs typeface="NikoshBAN"/>
              </a:rPr>
              <a:t> </a:t>
            </a:r>
            <a:r>
              <a:rPr lang="ar-SA" sz="2800" b="1" dirty="0">
                <a:solidFill>
                  <a:srgbClr val="00B050"/>
                </a:solidFill>
                <a:ea typeface="Calibri"/>
                <a:cs typeface="Times New Roman"/>
              </a:rPr>
              <a:t>فَتَابَ</a:t>
            </a:r>
            <a:r>
              <a:rPr lang="ar-SA" sz="2800" b="1" dirty="0">
                <a:solidFill>
                  <a:srgbClr val="00B050"/>
                </a:solidFill>
                <a:ea typeface="Calibri"/>
                <a:cs typeface="NikoshBAN"/>
              </a:rPr>
              <a:t> </a:t>
            </a:r>
            <a:r>
              <a:rPr lang="ar-SA" sz="2800" b="1" dirty="0">
                <a:solidFill>
                  <a:srgbClr val="00B050"/>
                </a:solidFill>
                <a:ea typeface="Calibri"/>
                <a:cs typeface="Times New Roman"/>
              </a:rPr>
              <a:t>عَلَيْهِ</a:t>
            </a:r>
            <a:r>
              <a:rPr lang="ar-SA" sz="2800" b="1" dirty="0">
                <a:solidFill>
                  <a:srgbClr val="00B050"/>
                </a:solidFill>
                <a:ea typeface="Calibri"/>
                <a:cs typeface="NikoshBAN"/>
              </a:rPr>
              <a:t> </a:t>
            </a:r>
            <a:r>
              <a:rPr lang="ar-SA" sz="2800" b="1" dirty="0">
                <a:solidFill>
                  <a:srgbClr val="00B050"/>
                </a:solidFill>
                <a:ea typeface="Calibri"/>
                <a:cs typeface="Times New Roman"/>
              </a:rPr>
              <a:t>إِنَّهُ</a:t>
            </a:r>
            <a:r>
              <a:rPr lang="ar-SA" sz="2800" b="1" dirty="0">
                <a:solidFill>
                  <a:srgbClr val="00B050"/>
                </a:solidFill>
                <a:ea typeface="Calibri"/>
                <a:cs typeface="NikoshBAN"/>
              </a:rPr>
              <a:t> </a:t>
            </a:r>
            <a:r>
              <a:rPr lang="ar-SA" sz="2800" b="1" dirty="0">
                <a:solidFill>
                  <a:srgbClr val="00B050"/>
                </a:solidFill>
                <a:ea typeface="Calibri"/>
                <a:cs typeface="Times New Roman"/>
              </a:rPr>
              <a:t>هُوَ</a:t>
            </a:r>
            <a:r>
              <a:rPr lang="ar-SA" sz="2800" b="1" dirty="0">
                <a:solidFill>
                  <a:srgbClr val="00B050"/>
                </a:solidFill>
                <a:ea typeface="Calibri"/>
                <a:cs typeface="NikoshBAN"/>
              </a:rPr>
              <a:t> </a:t>
            </a:r>
            <a:r>
              <a:rPr lang="ar-SA" sz="2800" b="1" dirty="0">
                <a:solidFill>
                  <a:srgbClr val="00B050"/>
                </a:solidFill>
                <a:ea typeface="Calibri"/>
                <a:cs typeface="Times New Roman"/>
              </a:rPr>
              <a:t>التَّوَّابُ</a:t>
            </a:r>
            <a:r>
              <a:rPr lang="ar-SA" sz="2800" b="1" dirty="0">
                <a:solidFill>
                  <a:srgbClr val="00B050"/>
                </a:solidFill>
                <a:ea typeface="Calibri"/>
                <a:cs typeface="NikoshBAN"/>
              </a:rPr>
              <a:t> </a:t>
            </a:r>
            <a:r>
              <a:rPr lang="ar-SA" sz="2800" b="1" dirty="0">
                <a:solidFill>
                  <a:srgbClr val="00B050"/>
                </a:solidFill>
                <a:ea typeface="Calibri"/>
                <a:cs typeface="Times New Roman"/>
              </a:rPr>
              <a:t>الرَّحِيمُ</a:t>
            </a:r>
            <a:r>
              <a:rPr lang="ar-SA" sz="2800" b="1" dirty="0">
                <a:solidFill>
                  <a:srgbClr val="00B050"/>
                </a:solidFill>
                <a:ea typeface="Calibri"/>
                <a:cs typeface="NikoshBAN"/>
              </a:rPr>
              <a:t> {37}</a:t>
            </a:r>
            <a:r>
              <a:rPr lang="ar-SA" sz="2800" b="1" dirty="0" smtClean="0">
                <a:solidFill>
                  <a:srgbClr val="00B050"/>
                </a:solidFill>
                <a:ea typeface="Calibri"/>
                <a:cs typeface="Times New Roman"/>
              </a:rPr>
              <a:t>‏</a:t>
            </a:r>
            <a:endParaRPr lang="ar-SA" sz="2800" b="1" dirty="0" smtClean="0">
              <a:solidFill>
                <a:srgbClr val="00B050"/>
              </a:solidFill>
              <a:ea typeface="Calibri"/>
              <a:cs typeface="NikoshBAN"/>
            </a:endParaRPr>
          </a:p>
        </p:txBody>
      </p:sp>
      <p:sp>
        <p:nvSpPr>
          <p:cNvPr id="6" name="Rectangle 5"/>
          <p:cNvSpPr/>
          <p:nvPr/>
        </p:nvSpPr>
        <p:spPr>
          <a:xfrm>
            <a:off x="533400" y="5030195"/>
            <a:ext cx="8153400" cy="1065805"/>
          </a:xfrm>
          <a:prstGeom prst="rect">
            <a:avLst/>
          </a:prstGeom>
          <a:solidFill>
            <a:schemeClr val="accent6">
              <a:lumMod val="60000"/>
              <a:lumOff val="40000"/>
            </a:schemeClr>
          </a:solidFill>
          <a:ln>
            <a:noFill/>
          </a:ln>
          <a:effectLst/>
          <a:scene3d>
            <a:camera prst="orthographicFront">
              <a:rot lat="0" lon="0" rev="0"/>
            </a:camera>
            <a:lightRig rig="glow" dir="t">
              <a:rot lat="0" lon="0" rev="14100000"/>
            </a:lightRig>
          </a:scene3d>
          <a:sp3d prstMaterial="softEdge">
            <a:bevelT w="127000" prst="artDeco"/>
          </a:sp3d>
        </p:spPr>
        <p:txBody>
          <a:bodyPr wrap="square">
            <a:spAutoFit/>
          </a:bodyPr>
          <a:lstStyle/>
          <a:p>
            <a:pPr algn="just" rtl="1">
              <a:lnSpc>
                <a:spcPct val="115000"/>
              </a:lnSpc>
            </a:pPr>
            <a:r>
              <a:rPr lang="ar-SA" sz="2800" b="1" dirty="0" smtClean="0">
                <a:solidFill>
                  <a:srgbClr val="00B050"/>
                </a:solidFill>
                <a:ea typeface="Calibri"/>
                <a:cs typeface="Times New Roman"/>
              </a:rPr>
              <a:t>قُلْنَا</a:t>
            </a:r>
            <a:r>
              <a:rPr lang="ar-SA" sz="2800" b="1" dirty="0" smtClean="0">
                <a:solidFill>
                  <a:srgbClr val="00B050"/>
                </a:solidFill>
                <a:ea typeface="Calibri"/>
                <a:cs typeface="NikoshBAN"/>
              </a:rPr>
              <a:t> </a:t>
            </a:r>
            <a:r>
              <a:rPr lang="ar-SA" sz="2800" b="1" dirty="0">
                <a:solidFill>
                  <a:srgbClr val="00B050"/>
                </a:solidFill>
                <a:ea typeface="Calibri"/>
                <a:cs typeface="Times New Roman"/>
              </a:rPr>
              <a:t>اهْبِطُواْ</a:t>
            </a:r>
            <a:r>
              <a:rPr lang="ar-SA" sz="2800" b="1" dirty="0">
                <a:solidFill>
                  <a:srgbClr val="00B050"/>
                </a:solidFill>
                <a:ea typeface="Calibri"/>
                <a:cs typeface="NikoshBAN"/>
              </a:rPr>
              <a:t> </a:t>
            </a:r>
            <a:r>
              <a:rPr lang="ar-SA" sz="2800" b="1" dirty="0">
                <a:solidFill>
                  <a:srgbClr val="00B050"/>
                </a:solidFill>
                <a:ea typeface="Calibri"/>
                <a:cs typeface="Times New Roman"/>
              </a:rPr>
              <a:t>مِنْهَا</a:t>
            </a:r>
            <a:r>
              <a:rPr lang="ar-SA" sz="2800" b="1" dirty="0">
                <a:solidFill>
                  <a:srgbClr val="00B050"/>
                </a:solidFill>
                <a:ea typeface="Calibri"/>
                <a:cs typeface="NikoshBAN"/>
              </a:rPr>
              <a:t> </a:t>
            </a:r>
            <a:r>
              <a:rPr lang="ar-SA" sz="2800" b="1" dirty="0">
                <a:solidFill>
                  <a:srgbClr val="00B050"/>
                </a:solidFill>
                <a:ea typeface="Calibri"/>
                <a:cs typeface="Times New Roman"/>
              </a:rPr>
              <a:t>جَمِيعاً</a:t>
            </a:r>
            <a:r>
              <a:rPr lang="ar-SA" sz="2800" b="1" dirty="0">
                <a:solidFill>
                  <a:srgbClr val="00B050"/>
                </a:solidFill>
                <a:ea typeface="Calibri"/>
                <a:cs typeface="NikoshBAN"/>
              </a:rPr>
              <a:t> </a:t>
            </a:r>
            <a:r>
              <a:rPr lang="ar-SA" sz="2800" b="1" dirty="0">
                <a:solidFill>
                  <a:srgbClr val="00B050"/>
                </a:solidFill>
                <a:ea typeface="Calibri"/>
                <a:cs typeface="Times New Roman"/>
              </a:rPr>
              <a:t>فَإِمَّا</a:t>
            </a:r>
            <a:r>
              <a:rPr lang="ar-SA" sz="2800" b="1" dirty="0">
                <a:solidFill>
                  <a:srgbClr val="00B050"/>
                </a:solidFill>
                <a:ea typeface="Calibri"/>
                <a:cs typeface="NikoshBAN"/>
              </a:rPr>
              <a:t> </a:t>
            </a:r>
            <a:r>
              <a:rPr lang="ar-SA" sz="2800" b="1" dirty="0">
                <a:solidFill>
                  <a:srgbClr val="00B050"/>
                </a:solidFill>
                <a:ea typeface="Calibri"/>
                <a:cs typeface="Times New Roman"/>
              </a:rPr>
              <a:t>يَأْتِيَنَّكُم</a:t>
            </a:r>
            <a:r>
              <a:rPr lang="ar-SA" sz="2800" b="1" dirty="0">
                <a:solidFill>
                  <a:srgbClr val="00B050"/>
                </a:solidFill>
                <a:ea typeface="Calibri"/>
                <a:cs typeface="NikoshBAN"/>
              </a:rPr>
              <a:t> </a:t>
            </a:r>
            <a:r>
              <a:rPr lang="ar-SA" sz="2800" b="1" dirty="0">
                <a:solidFill>
                  <a:srgbClr val="00B050"/>
                </a:solidFill>
                <a:ea typeface="Calibri"/>
                <a:cs typeface="Times New Roman"/>
              </a:rPr>
              <a:t>مِّنِّي</a:t>
            </a:r>
            <a:r>
              <a:rPr lang="ar-SA" sz="2800" b="1" dirty="0">
                <a:solidFill>
                  <a:srgbClr val="00B050"/>
                </a:solidFill>
                <a:ea typeface="Calibri"/>
                <a:cs typeface="NikoshBAN"/>
              </a:rPr>
              <a:t> </a:t>
            </a:r>
            <a:r>
              <a:rPr lang="ar-SA" sz="2800" b="1" dirty="0">
                <a:solidFill>
                  <a:srgbClr val="00B050"/>
                </a:solidFill>
                <a:ea typeface="Calibri"/>
                <a:cs typeface="Times New Roman"/>
              </a:rPr>
              <a:t>هُدًى</a:t>
            </a:r>
            <a:r>
              <a:rPr lang="ar-SA" sz="2800" b="1" dirty="0">
                <a:solidFill>
                  <a:srgbClr val="00B050"/>
                </a:solidFill>
                <a:ea typeface="Calibri"/>
                <a:cs typeface="NikoshBAN"/>
              </a:rPr>
              <a:t> </a:t>
            </a:r>
            <a:r>
              <a:rPr lang="ar-SA" sz="2800" b="1" dirty="0">
                <a:solidFill>
                  <a:srgbClr val="00B050"/>
                </a:solidFill>
                <a:ea typeface="Calibri"/>
                <a:cs typeface="Times New Roman"/>
              </a:rPr>
              <a:t>فَمَن</a:t>
            </a:r>
            <a:r>
              <a:rPr lang="ar-SA" sz="2800" b="1" dirty="0">
                <a:solidFill>
                  <a:srgbClr val="00B050"/>
                </a:solidFill>
                <a:ea typeface="Calibri"/>
                <a:cs typeface="NikoshBAN"/>
              </a:rPr>
              <a:t> </a:t>
            </a:r>
            <a:r>
              <a:rPr lang="ar-SA" sz="2800" b="1" dirty="0">
                <a:solidFill>
                  <a:srgbClr val="00B050"/>
                </a:solidFill>
                <a:ea typeface="Calibri"/>
                <a:cs typeface="Times New Roman"/>
              </a:rPr>
              <a:t>تَبِعَ</a:t>
            </a:r>
            <a:r>
              <a:rPr lang="ar-SA" sz="2800" b="1" dirty="0">
                <a:solidFill>
                  <a:srgbClr val="00B050"/>
                </a:solidFill>
                <a:ea typeface="Calibri"/>
                <a:cs typeface="NikoshBAN"/>
              </a:rPr>
              <a:t> </a:t>
            </a:r>
            <a:r>
              <a:rPr lang="ar-SA" sz="2800" b="1" dirty="0">
                <a:solidFill>
                  <a:srgbClr val="00B050"/>
                </a:solidFill>
                <a:ea typeface="Calibri"/>
                <a:cs typeface="Times New Roman"/>
              </a:rPr>
              <a:t>هُدَايَ</a:t>
            </a:r>
            <a:r>
              <a:rPr lang="ar-SA" sz="2800" b="1" dirty="0">
                <a:solidFill>
                  <a:srgbClr val="00B050"/>
                </a:solidFill>
                <a:ea typeface="Calibri"/>
                <a:cs typeface="NikoshBAN"/>
              </a:rPr>
              <a:t> </a:t>
            </a:r>
            <a:r>
              <a:rPr lang="ar-SA" sz="2800" b="1" dirty="0">
                <a:solidFill>
                  <a:srgbClr val="00B050"/>
                </a:solidFill>
                <a:ea typeface="Calibri"/>
                <a:cs typeface="Times New Roman"/>
              </a:rPr>
              <a:t>فَلاَ</a:t>
            </a:r>
            <a:r>
              <a:rPr lang="ar-SA" sz="2800" b="1" dirty="0">
                <a:solidFill>
                  <a:srgbClr val="00B050"/>
                </a:solidFill>
                <a:ea typeface="Calibri"/>
                <a:cs typeface="NikoshBAN"/>
              </a:rPr>
              <a:t> </a:t>
            </a:r>
            <a:r>
              <a:rPr lang="ar-SA" sz="2800" b="1" dirty="0">
                <a:solidFill>
                  <a:srgbClr val="00B050"/>
                </a:solidFill>
                <a:ea typeface="Calibri"/>
                <a:cs typeface="Times New Roman"/>
              </a:rPr>
              <a:t>خَوْفٌ</a:t>
            </a:r>
            <a:r>
              <a:rPr lang="ar-SA" sz="2800" b="1" dirty="0">
                <a:solidFill>
                  <a:srgbClr val="00B050"/>
                </a:solidFill>
                <a:ea typeface="Calibri"/>
                <a:cs typeface="NikoshBAN"/>
              </a:rPr>
              <a:t> </a:t>
            </a:r>
            <a:r>
              <a:rPr lang="ar-SA" sz="2800" b="1" dirty="0">
                <a:solidFill>
                  <a:srgbClr val="00B050"/>
                </a:solidFill>
                <a:ea typeface="Calibri"/>
                <a:cs typeface="Times New Roman"/>
              </a:rPr>
              <a:t>عَلَيْهِمْ</a:t>
            </a:r>
            <a:r>
              <a:rPr lang="ar-SA" sz="2800" b="1" dirty="0">
                <a:solidFill>
                  <a:srgbClr val="00B050"/>
                </a:solidFill>
                <a:ea typeface="Calibri"/>
                <a:cs typeface="NikoshBAN"/>
              </a:rPr>
              <a:t> </a:t>
            </a:r>
            <a:r>
              <a:rPr lang="ar-SA" sz="2800" b="1" dirty="0">
                <a:solidFill>
                  <a:srgbClr val="00B050"/>
                </a:solidFill>
                <a:ea typeface="Calibri"/>
                <a:cs typeface="Times New Roman"/>
              </a:rPr>
              <a:t>وَلاَ</a:t>
            </a:r>
            <a:r>
              <a:rPr lang="ar-SA" sz="2800" b="1" dirty="0">
                <a:solidFill>
                  <a:srgbClr val="00B050"/>
                </a:solidFill>
                <a:ea typeface="Calibri"/>
                <a:cs typeface="NikoshBAN"/>
              </a:rPr>
              <a:t> </a:t>
            </a:r>
            <a:r>
              <a:rPr lang="ar-SA" sz="2800" b="1" dirty="0">
                <a:solidFill>
                  <a:srgbClr val="00B050"/>
                </a:solidFill>
                <a:ea typeface="Calibri"/>
                <a:cs typeface="Times New Roman"/>
              </a:rPr>
              <a:t>هُمْ</a:t>
            </a:r>
            <a:r>
              <a:rPr lang="ar-SA" sz="2800" b="1" dirty="0">
                <a:solidFill>
                  <a:srgbClr val="00B050"/>
                </a:solidFill>
                <a:ea typeface="Calibri"/>
                <a:cs typeface="NikoshBAN"/>
              </a:rPr>
              <a:t> </a:t>
            </a:r>
            <a:r>
              <a:rPr lang="ar-SA" sz="2800" b="1" dirty="0">
                <a:solidFill>
                  <a:srgbClr val="00B050"/>
                </a:solidFill>
                <a:ea typeface="Calibri"/>
                <a:cs typeface="Times New Roman"/>
              </a:rPr>
              <a:t>يَحْزَنُونَ</a:t>
            </a:r>
            <a:r>
              <a:rPr lang="ar-SA" sz="2800" b="1" dirty="0">
                <a:solidFill>
                  <a:srgbClr val="00B050"/>
                </a:solidFill>
                <a:ea typeface="Calibri"/>
                <a:cs typeface="NikoshBAN"/>
              </a:rPr>
              <a:t> {38</a:t>
            </a:r>
            <a:r>
              <a:rPr lang="ar-SA" sz="2800" b="1" dirty="0" smtClean="0">
                <a:solidFill>
                  <a:srgbClr val="00B050"/>
                </a:solidFill>
                <a:ea typeface="Calibri"/>
                <a:cs typeface="NikoshBAN"/>
              </a:rPr>
              <a:t>}</a:t>
            </a:r>
          </a:p>
        </p:txBody>
      </p:sp>
      <p:sp>
        <p:nvSpPr>
          <p:cNvPr id="7" name="Rectangle 6"/>
          <p:cNvSpPr/>
          <p:nvPr/>
        </p:nvSpPr>
        <p:spPr>
          <a:xfrm>
            <a:off x="228600" y="646093"/>
            <a:ext cx="8458200" cy="954107"/>
          </a:xfrm>
          <a:prstGeom prst="rect">
            <a:avLst/>
          </a:prstGeom>
          <a:solidFill>
            <a:schemeClr val="accent2">
              <a:lumMod val="40000"/>
              <a:lumOff val="60000"/>
            </a:schemeClr>
          </a:solidFill>
          <a:ln>
            <a:noFill/>
          </a:ln>
          <a:effectLst/>
          <a:scene3d>
            <a:camera prst="orthographicFront">
              <a:rot lat="0" lon="0" rev="0"/>
            </a:camera>
            <a:lightRig rig="glow" dir="t">
              <a:rot lat="0" lon="0" rev="14100000"/>
            </a:lightRig>
          </a:scene3d>
          <a:sp3d prstMaterial="softEdge">
            <a:bevelT w="127000" prst="artDeco"/>
          </a:sp3d>
        </p:spPr>
        <p:txBody>
          <a:bodyPr wrap="square">
            <a:spAutoFit/>
          </a:bodyPr>
          <a:lstStyle/>
          <a:p>
            <a:pPr algn="r"/>
            <a:r>
              <a:rPr lang="ar-SA" sz="2800" b="1" dirty="0">
                <a:solidFill>
                  <a:srgbClr val="00B050"/>
                </a:solidFill>
                <a:ea typeface="Calibri"/>
                <a:cs typeface="Times New Roman"/>
              </a:rPr>
              <a:t>وَإِذْ</a:t>
            </a:r>
            <a:r>
              <a:rPr lang="ar-SA" sz="2800" b="1" dirty="0">
                <a:solidFill>
                  <a:srgbClr val="00B050"/>
                </a:solidFill>
                <a:ea typeface="Calibri"/>
                <a:cs typeface="NikoshBAN"/>
              </a:rPr>
              <a:t> </a:t>
            </a:r>
            <a:r>
              <a:rPr lang="ar-SA" sz="2800" b="1" dirty="0">
                <a:solidFill>
                  <a:srgbClr val="00B050"/>
                </a:solidFill>
                <a:ea typeface="Calibri"/>
                <a:cs typeface="Times New Roman"/>
              </a:rPr>
              <a:t>قُلْنَا</a:t>
            </a:r>
            <a:r>
              <a:rPr lang="ar-SA" sz="2800" b="1" dirty="0">
                <a:solidFill>
                  <a:srgbClr val="00B050"/>
                </a:solidFill>
                <a:ea typeface="Calibri"/>
                <a:cs typeface="NikoshBAN"/>
              </a:rPr>
              <a:t> </a:t>
            </a:r>
            <a:r>
              <a:rPr lang="ar-SA" sz="2800" b="1" dirty="0">
                <a:solidFill>
                  <a:srgbClr val="00B050"/>
                </a:solidFill>
                <a:ea typeface="Calibri"/>
                <a:cs typeface="Times New Roman"/>
              </a:rPr>
              <a:t>لِلْمَلاَئِكَةِ</a:t>
            </a:r>
            <a:r>
              <a:rPr lang="ar-SA" sz="2800" b="1" dirty="0">
                <a:solidFill>
                  <a:srgbClr val="00B050"/>
                </a:solidFill>
                <a:ea typeface="Calibri"/>
                <a:cs typeface="NikoshBAN"/>
              </a:rPr>
              <a:t> </a:t>
            </a:r>
            <a:r>
              <a:rPr lang="ar-SA" sz="2800" b="1" dirty="0">
                <a:solidFill>
                  <a:srgbClr val="00B050"/>
                </a:solidFill>
                <a:ea typeface="Calibri"/>
                <a:cs typeface="Times New Roman"/>
              </a:rPr>
              <a:t>اسْجُدُواْ</a:t>
            </a:r>
            <a:r>
              <a:rPr lang="ar-SA" sz="2800" b="1" dirty="0">
                <a:solidFill>
                  <a:srgbClr val="00B050"/>
                </a:solidFill>
                <a:ea typeface="Calibri"/>
                <a:cs typeface="NikoshBAN"/>
              </a:rPr>
              <a:t> </a:t>
            </a:r>
            <a:r>
              <a:rPr lang="ar-SA" sz="2800" b="1" dirty="0">
                <a:solidFill>
                  <a:srgbClr val="00B050"/>
                </a:solidFill>
                <a:ea typeface="Calibri"/>
                <a:cs typeface="Times New Roman"/>
              </a:rPr>
              <a:t>لآدَمَ</a:t>
            </a:r>
            <a:r>
              <a:rPr lang="ar-SA" sz="2800" b="1" dirty="0">
                <a:solidFill>
                  <a:srgbClr val="00B050"/>
                </a:solidFill>
                <a:ea typeface="Calibri"/>
                <a:cs typeface="NikoshBAN"/>
              </a:rPr>
              <a:t> </a:t>
            </a:r>
            <a:r>
              <a:rPr lang="ar-SA" sz="2800" b="1" dirty="0">
                <a:solidFill>
                  <a:srgbClr val="00B050"/>
                </a:solidFill>
                <a:ea typeface="Calibri"/>
                <a:cs typeface="Times New Roman"/>
              </a:rPr>
              <a:t>فَسَجَدُواْ</a:t>
            </a:r>
            <a:r>
              <a:rPr lang="ar-SA" sz="2800" b="1" dirty="0">
                <a:solidFill>
                  <a:srgbClr val="00B050"/>
                </a:solidFill>
                <a:ea typeface="Calibri"/>
                <a:cs typeface="NikoshBAN"/>
              </a:rPr>
              <a:t> </a:t>
            </a:r>
            <a:r>
              <a:rPr lang="ar-SA" sz="2800" b="1" dirty="0">
                <a:solidFill>
                  <a:srgbClr val="00B050"/>
                </a:solidFill>
                <a:ea typeface="Calibri"/>
                <a:cs typeface="Times New Roman"/>
              </a:rPr>
              <a:t>إِلاَّ</a:t>
            </a:r>
            <a:r>
              <a:rPr lang="ar-SA" sz="2800" b="1" dirty="0">
                <a:solidFill>
                  <a:srgbClr val="00B050"/>
                </a:solidFill>
                <a:ea typeface="Calibri"/>
                <a:cs typeface="NikoshBAN"/>
              </a:rPr>
              <a:t> </a:t>
            </a:r>
            <a:r>
              <a:rPr lang="ar-SA" sz="2800" b="1" dirty="0">
                <a:solidFill>
                  <a:srgbClr val="00B050"/>
                </a:solidFill>
                <a:ea typeface="Calibri"/>
                <a:cs typeface="Times New Roman"/>
              </a:rPr>
              <a:t>إِبْلِيسَ</a:t>
            </a:r>
            <a:r>
              <a:rPr lang="ar-SA" sz="2800" b="1" dirty="0">
                <a:solidFill>
                  <a:srgbClr val="00B050"/>
                </a:solidFill>
                <a:ea typeface="Calibri"/>
                <a:cs typeface="NikoshBAN"/>
              </a:rPr>
              <a:t> </a:t>
            </a:r>
            <a:r>
              <a:rPr lang="ar-SA" sz="2800" b="1" dirty="0">
                <a:solidFill>
                  <a:srgbClr val="00B050"/>
                </a:solidFill>
                <a:ea typeface="Calibri"/>
                <a:cs typeface="Times New Roman"/>
              </a:rPr>
              <a:t>أَبَى</a:t>
            </a:r>
            <a:r>
              <a:rPr lang="ar-SA" sz="2800" b="1" dirty="0">
                <a:solidFill>
                  <a:srgbClr val="00B050"/>
                </a:solidFill>
                <a:ea typeface="Calibri"/>
                <a:cs typeface="NikoshBAN"/>
              </a:rPr>
              <a:t> </a:t>
            </a:r>
            <a:r>
              <a:rPr lang="ar-SA" sz="2800" b="1" dirty="0">
                <a:solidFill>
                  <a:srgbClr val="00B050"/>
                </a:solidFill>
                <a:ea typeface="Calibri"/>
                <a:cs typeface="Times New Roman"/>
              </a:rPr>
              <a:t>وَاسْتَكْبَرَ</a:t>
            </a:r>
            <a:r>
              <a:rPr lang="ar-SA" sz="2800" b="1" dirty="0">
                <a:solidFill>
                  <a:srgbClr val="00B050"/>
                </a:solidFill>
                <a:ea typeface="Calibri"/>
                <a:cs typeface="NikoshBAN"/>
              </a:rPr>
              <a:t> </a:t>
            </a:r>
            <a:r>
              <a:rPr lang="ar-SA" sz="2800" b="1" dirty="0">
                <a:solidFill>
                  <a:srgbClr val="00B050"/>
                </a:solidFill>
                <a:ea typeface="Calibri"/>
                <a:cs typeface="Times New Roman"/>
              </a:rPr>
              <a:t>وَكَانَ</a:t>
            </a:r>
            <a:r>
              <a:rPr lang="ar-SA" sz="2800" b="1" dirty="0">
                <a:solidFill>
                  <a:srgbClr val="00B050"/>
                </a:solidFill>
                <a:ea typeface="Calibri"/>
                <a:cs typeface="NikoshBAN"/>
              </a:rPr>
              <a:t> </a:t>
            </a:r>
            <a:r>
              <a:rPr lang="ar-SA" sz="2800" b="1" dirty="0">
                <a:solidFill>
                  <a:srgbClr val="00B050"/>
                </a:solidFill>
                <a:ea typeface="Calibri"/>
                <a:cs typeface="Times New Roman"/>
              </a:rPr>
              <a:t>مِنَ</a:t>
            </a:r>
            <a:r>
              <a:rPr lang="ar-SA" sz="2800" b="1" dirty="0">
                <a:solidFill>
                  <a:srgbClr val="00B050"/>
                </a:solidFill>
                <a:ea typeface="Calibri"/>
                <a:cs typeface="NikoshBAN"/>
              </a:rPr>
              <a:t> </a:t>
            </a:r>
            <a:r>
              <a:rPr lang="ar-SA" sz="2800" b="1" dirty="0">
                <a:solidFill>
                  <a:srgbClr val="00B050"/>
                </a:solidFill>
                <a:ea typeface="Calibri"/>
                <a:cs typeface="Times New Roman"/>
              </a:rPr>
              <a:t>الْكَافِرِينَ</a:t>
            </a:r>
            <a:r>
              <a:rPr lang="ar-SA" sz="2800" b="1" dirty="0">
                <a:solidFill>
                  <a:srgbClr val="00B050"/>
                </a:solidFill>
                <a:ea typeface="Calibri"/>
                <a:cs typeface="NikoshBAN"/>
              </a:rPr>
              <a:t> {34}</a:t>
            </a:r>
            <a:endParaRPr lang="en-US" sz="2800" dirty="0">
              <a:latin typeface="NikoshBAN" pitchFamily="2" charset="0"/>
              <a:cs typeface="NikoshBAN" pitchFamily="2" charset="0"/>
            </a:endParaRPr>
          </a:p>
        </p:txBody>
      </p:sp>
    </p:spTree>
    <p:extLst>
      <p:ext uri="{BB962C8B-B14F-4D97-AF65-F5344CB8AC3E}">
        <p14:creationId xmlns:p14="http://schemas.microsoft.com/office/powerpoint/2010/main" val="378970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57525" y="152400"/>
            <a:ext cx="2428875" cy="830997"/>
          </a:xfrm>
          <a:prstGeom prst="rect">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rtl="1"/>
            <a:r>
              <a:rPr lang="bn-BD" sz="4800" b="1" dirty="0" smtClean="0">
                <a:solidFill>
                  <a:srgbClr val="00B050"/>
                </a:solidFill>
                <a:effectLst>
                  <a:outerShdw blurRad="38100" dist="38100" dir="2700000" algn="tl">
                    <a:srgbClr val="000000">
                      <a:alpha val="43137"/>
                    </a:srgbClr>
                  </a:outerShdw>
                </a:effectLst>
                <a:latin typeface="NikoshBAN" pitchFamily="2" charset="0"/>
                <a:cs typeface="NikoshBAN" pitchFamily="2" charset="0"/>
              </a:rPr>
              <a:t>অনুবাদ</a:t>
            </a:r>
            <a:r>
              <a:rPr lang="bn-IN" sz="4800" b="1" dirty="0" smtClean="0">
                <a:solidFill>
                  <a:srgbClr val="00B050"/>
                </a:solidFill>
                <a:effectLst>
                  <a:outerShdw blurRad="38100" dist="38100" dir="2700000" algn="tl">
                    <a:srgbClr val="000000">
                      <a:alpha val="43137"/>
                    </a:srgbClr>
                  </a:outerShdw>
                </a:effectLst>
                <a:latin typeface="NikoshBAN" pitchFamily="2" charset="0"/>
                <a:cs typeface="NikoshBAN" pitchFamily="2" charset="0"/>
              </a:rPr>
              <a:t>ঃ </a:t>
            </a:r>
            <a:endParaRPr lang="bn-BD" sz="4800" b="1" dirty="0" smtClean="0">
              <a:solidFill>
                <a:srgbClr val="00B050"/>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2" name="Rectangle 1"/>
          <p:cNvSpPr/>
          <p:nvPr/>
        </p:nvSpPr>
        <p:spPr>
          <a:xfrm>
            <a:off x="381000" y="997089"/>
            <a:ext cx="8229600" cy="5632311"/>
          </a:xfrm>
          <a:prstGeom prst="rect">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r>
              <a:rPr lang="en-US" sz="2400" dirty="0">
                <a:latin typeface="NikoshBAN" pitchFamily="2" charset="0"/>
                <a:cs typeface="NikoshBAN" pitchFamily="2" charset="0"/>
              </a:rPr>
              <a:t>(</a:t>
            </a:r>
            <a:r>
              <a:rPr lang="bn-BD" sz="2400" dirty="0">
                <a:latin typeface="NikoshBAN" pitchFamily="2" charset="0"/>
                <a:cs typeface="NikoshBAN" pitchFamily="2" charset="0"/>
              </a:rPr>
              <a:t>৩০</a:t>
            </a:r>
            <a:r>
              <a:rPr lang="en-US" sz="2400" dirty="0">
                <a:latin typeface="NikoshBAN" pitchFamily="2" charset="0"/>
                <a:cs typeface="NikoshBAN" pitchFamily="2" charset="0"/>
              </a:rPr>
              <a:t>) </a:t>
            </a:r>
            <a:r>
              <a:rPr lang="bn-BD" sz="2400" dirty="0">
                <a:latin typeface="NikoshBAN" pitchFamily="2" charset="0"/>
                <a:cs typeface="NikoshBAN" pitchFamily="2" charset="0"/>
              </a:rPr>
              <a:t>আর</a:t>
            </a:r>
            <a:r>
              <a:rPr lang="en-US" sz="2400" dirty="0">
                <a:latin typeface="NikoshBAN" pitchFamily="2" charset="0"/>
                <a:cs typeface="NikoshBAN" pitchFamily="2" charset="0"/>
              </a:rPr>
              <a:t> (</a:t>
            </a:r>
            <a:r>
              <a:rPr lang="bn-BD" sz="2400" dirty="0">
                <a:latin typeface="NikoshBAN" pitchFamily="2" charset="0"/>
                <a:cs typeface="NikoshBAN" pitchFamily="2" charset="0"/>
              </a:rPr>
              <a:t>স্বরণ কর সেই সময়কে</a:t>
            </a:r>
            <a:r>
              <a:rPr lang="en-US" sz="2400" dirty="0">
                <a:latin typeface="NikoshBAN" pitchFamily="2" charset="0"/>
                <a:cs typeface="NikoshBAN" pitchFamily="2" charset="0"/>
              </a:rPr>
              <a:t>) </a:t>
            </a:r>
            <a:r>
              <a:rPr lang="bn-BD" sz="2400" dirty="0">
                <a:latin typeface="NikoshBAN" pitchFamily="2" charset="0"/>
                <a:cs typeface="NikoshBAN" pitchFamily="2" charset="0"/>
              </a:rPr>
              <a:t>যখন আপনার পালন কর্তা ফেরেশতাদের বললেন</a:t>
            </a:r>
            <a:r>
              <a:rPr lang="en-US" sz="2400" dirty="0">
                <a:latin typeface="NikoshBAN" pitchFamily="2" charset="0"/>
                <a:cs typeface="NikoshBAN" pitchFamily="2" charset="0"/>
              </a:rPr>
              <a:t>, </a:t>
            </a:r>
            <a:r>
              <a:rPr lang="bn-BD" sz="2400" dirty="0">
                <a:latin typeface="NikoshBAN" pitchFamily="2" charset="0"/>
                <a:cs typeface="NikoshBAN" pitchFamily="2" charset="0"/>
              </a:rPr>
              <a:t>আমি ভু</a:t>
            </a:r>
            <a:r>
              <a:rPr lang="en-US" sz="2400" dirty="0">
                <a:latin typeface="NikoshBAN" pitchFamily="2" charset="0"/>
                <a:cs typeface="NikoshBAN" pitchFamily="2" charset="0"/>
              </a:rPr>
              <a:t>-</a:t>
            </a:r>
            <a:r>
              <a:rPr lang="bn-BD" sz="2400" dirty="0">
                <a:latin typeface="NikoshBAN" pitchFamily="2" charset="0"/>
                <a:cs typeface="NikoshBAN" pitchFamily="2" charset="0"/>
              </a:rPr>
              <a:t>পৃষ্ঠে একজন প্রতিনিধি নিযুক্ত করব</a:t>
            </a:r>
            <a:r>
              <a:rPr lang="en-US" sz="2400" dirty="0">
                <a:latin typeface="NikoshBAN" pitchFamily="2" charset="0"/>
                <a:cs typeface="NikoshBAN" pitchFamily="2" charset="0"/>
              </a:rPr>
              <a:t>,</a:t>
            </a:r>
            <a:r>
              <a:rPr lang="bn-BD" sz="2400" dirty="0">
                <a:latin typeface="NikoshBAN" pitchFamily="2" charset="0"/>
                <a:cs typeface="NikoshBAN" pitchFamily="2" charset="0"/>
              </a:rPr>
              <a:t>তারা বলল</a:t>
            </a:r>
            <a:r>
              <a:rPr lang="en-US" sz="2400" dirty="0">
                <a:latin typeface="NikoshBAN" pitchFamily="2" charset="0"/>
                <a:cs typeface="NikoshBAN" pitchFamily="2" charset="0"/>
              </a:rPr>
              <a:t>,</a:t>
            </a:r>
            <a:r>
              <a:rPr lang="bn-BD" sz="2400" dirty="0">
                <a:latin typeface="NikoshBAN" pitchFamily="2" charset="0"/>
                <a:cs typeface="NikoshBAN" pitchFamily="2" charset="0"/>
              </a:rPr>
              <a:t>আপনি কি যমীনে এমন কাউকে সৃষ্টি করবেন</a:t>
            </a:r>
            <a:r>
              <a:rPr lang="en-US" sz="2400" dirty="0">
                <a:latin typeface="NikoshBAN" pitchFamily="2" charset="0"/>
                <a:cs typeface="NikoshBAN" pitchFamily="2" charset="0"/>
              </a:rPr>
              <a:t>,</a:t>
            </a:r>
            <a:r>
              <a:rPr lang="bn-BD" sz="2400" dirty="0">
                <a:latin typeface="NikoshBAN" pitchFamily="2" charset="0"/>
                <a:cs typeface="NikoshBAN" pitchFamily="2" charset="0"/>
              </a:rPr>
              <a:t>যে তথায় অশান্তি সৃষ্টি করবে এবং রক্তপাত </a:t>
            </a:r>
            <a:r>
              <a:rPr lang="bn-BD" sz="2400" dirty="0" smtClean="0">
                <a:latin typeface="NikoshBAN" pitchFamily="2" charset="0"/>
                <a:cs typeface="NikoshBAN" pitchFamily="2" charset="0"/>
              </a:rPr>
              <a:t>ঘটাবে</a:t>
            </a:r>
            <a:r>
              <a:rPr lang="hi-IN" sz="2400" dirty="0" smtClean="0">
                <a:latin typeface="NikoshBAN" pitchFamily="2" charset="0"/>
                <a:cs typeface="NikoshBAN" pitchFamily="2" charset="0"/>
              </a:rPr>
              <a:t>। </a:t>
            </a:r>
            <a:r>
              <a:rPr lang="bn-BD" sz="2400" dirty="0">
                <a:latin typeface="NikoshBAN" pitchFamily="2" charset="0"/>
                <a:cs typeface="NikoshBAN" pitchFamily="2" charset="0"/>
              </a:rPr>
              <a:t>অথচ আমরাই আপনার প্রশংসা সহকারে আপনার তাসবীহ পাঠ করি</a:t>
            </a:r>
            <a:r>
              <a:rPr lang="en-US" sz="2400" dirty="0">
                <a:latin typeface="NikoshBAN" pitchFamily="2" charset="0"/>
                <a:cs typeface="NikoshBAN" pitchFamily="2" charset="0"/>
              </a:rPr>
              <a:t>, </a:t>
            </a:r>
            <a:r>
              <a:rPr lang="bn-BD" sz="2400" dirty="0">
                <a:latin typeface="NikoshBAN" pitchFamily="2" charset="0"/>
                <a:cs typeface="NikoshBAN" pitchFamily="2" charset="0"/>
              </a:rPr>
              <a:t>আর আপনার মহত্ত্ব বর্ণনা </a:t>
            </a:r>
            <a:r>
              <a:rPr lang="bn-BD" sz="2400" dirty="0" smtClean="0">
                <a:latin typeface="NikoshBAN" pitchFamily="2" charset="0"/>
                <a:cs typeface="NikoshBAN" pitchFamily="2" charset="0"/>
              </a:rPr>
              <a:t>করি</a:t>
            </a:r>
            <a:r>
              <a:rPr lang="hi-IN" sz="2400" dirty="0" smtClean="0">
                <a:latin typeface="NikoshBAN" pitchFamily="2" charset="0"/>
                <a:cs typeface="NikoshBAN" pitchFamily="2" charset="0"/>
              </a:rPr>
              <a:t>। </a:t>
            </a:r>
            <a:r>
              <a:rPr lang="bn-BD" sz="2400" dirty="0">
                <a:latin typeface="NikoshBAN" pitchFamily="2" charset="0"/>
                <a:cs typeface="NikoshBAN" pitchFamily="2" charset="0"/>
              </a:rPr>
              <a:t>তিনি বললেন</a:t>
            </a:r>
            <a:r>
              <a:rPr lang="en-US" sz="2400" dirty="0">
                <a:latin typeface="NikoshBAN" pitchFamily="2" charset="0"/>
                <a:cs typeface="NikoshBAN" pitchFamily="2" charset="0"/>
              </a:rPr>
              <a:t>,</a:t>
            </a:r>
            <a:r>
              <a:rPr lang="bn-BD" sz="2400" dirty="0">
                <a:latin typeface="NikoshBAN" pitchFamily="2" charset="0"/>
                <a:cs typeface="NikoshBAN" pitchFamily="2" charset="0"/>
              </a:rPr>
              <a:t>নিশ্চয়ই আমি পবিত্র এমন সব কিছু অবগত আছি</a:t>
            </a:r>
            <a:r>
              <a:rPr lang="en-US" sz="2400" dirty="0">
                <a:latin typeface="NikoshBAN" pitchFamily="2" charset="0"/>
                <a:cs typeface="NikoshBAN" pitchFamily="2" charset="0"/>
              </a:rPr>
              <a:t>, </a:t>
            </a:r>
            <a:r>
              <a:rPr lang="bn-BD" sz="2400" dirty="0">
                <a:latin typeface="NikoshBAN" pitchFamily="2" charset="0"/>
                <a:cs typeface="NikoshBAN" pitchFamily="2" charset="0"/>
              </a:rPr>
              <a:t>তোমরা যা অবগত </a:t>
            </a:r>
            <a:r>
              <a:rPr lang="bn-BD" sz="2400" dirty="0" smtClean="0">
                <a:latin typeface="NikoshBAN" pitchFamily="2" charset="0"/>
                <a:cs typeface="NikoshBAN" pitchFamily="2" charset="0"/>
              </a:rPr>
              <a:t>নও</a:t>
            </a:r>
            <a:r>
              <a:rPr lang="hi-IN" sz="2400" dirty="0" smtClean="0">
                <a:latin typeface="NikoshBAN" pitchFamily="2" charset="0"/>
                <a:cs typeface="NikoshBAN" pitchFamily="2" charset="0"/>
              </a:rPr>
              <a:t>। </a:t>
            </a:r>
            <a:endParaRPr lang="en-US" sz="2400" dirty="0">
              <a:latin typeface="NikoshBAN" pitchFamily="2" charset="0"/>
              <a:cs typeface="NikoshBAN" pitchFamily="2" charset="0"/>
            </a:endParaRPr>
          </a:p>
          <a:p>
            <a:r>
              <a:rPr lang="en-US" sz="2400" dirty="0">
                <a:latin typeface="NikoshBAN" pitchFamily="2" charset="0"/>
                <a:cs typeface="NikoshBAN" pitchFamily="2" charset="0"/>
              </a:rPr>
              <a:t>(</a:t>
            </a:r>
            <a:r>
              <a:rPr lang="bn-BD" sz="2400" dirty="0">
                <a:latin typeface="NikoshBAN" pitchFamily="2" charset="0"/>
                <a:cs typeface="NikoshBAN" pitchFamily="2" charset="0"/>
              </a:rPr>
              <a:t>৩১</a:t>
            </a:r>
            <a:r>
              <a:rPr lang="en-US" sz="2400" dirty="0">
                <a:latin typeface="NikoshBAN" pitchFamily="2" charset="0"/>
                <a:cs typeface="NikoshBAN" pitchFamily="2" charset="0"/>
              </a:rPr>
              <a:t>) </a:t>
            </a:r>
            <a:r>
              <a:rPr lang="bn-BD" sz="2400" dirty="0">
                <a:latin typeface="NikoshBAN" pitchFamily="2" charset="0"/>
                <a:cs typeface="NikoshBAN" pitchFamily="2" charset="0"/>
              </a:rPr>
              <a:t>আর তিনি আদম</a:t>
            </a:r>
            <a:r>
              <a:rPr lang="en-US" sz="2400" dirty="0">
                <a:latin typeface="NikoshBAN" pitchFamily="2" charset="0"/>
                <a:cs typeface="NikoshBAN" pitchFamily="2" charset="0"/>
              </a:rPr>
              <a:t> (</a:t>
            </a:r>
            <a:r>
              <a:rPr lang="bn-BD" sz="2400" dirty="0">
                <a:latin typeface="NikoshBAN" pitchFamily="2" charset="0"/>
                <a:cs typeface="NikoshBAN" pitchFamily="2" charset="0"/>
              </a:rPr>
              <a:t>আঃ</a:t>
            </a:r>
            <a:r>
              <a:rPr lang="en-US" sz="2400" dirty="0">
                <a:latin typeface="NikoshBAN" pitchFamily="2" charset="0"/>
                <a:cs typeface="NikoshBAN" pitchFamily="2" charset="0"/>
              </a:rPr>
              <a:t>) </a:t>
            </a:r>
            <a:r>
              <a:rPr lang="bn-BD" sz="2400" dirty="0">
                <a:latin typeface="NikoshBAN" pitchFamily="2" charset="0"/>
                <a:cs typeface="NikoshBAN" pitchFamily="2" charset="0"/>
              </a:rPr>
              <a:t>কে সকল বস্তুর নাম শিক্ষা দিলেন</a:t>
            </a:r>
            <a:r>
              <a:rPr lang="en-US" sz="2400" dirty="0">
                <a:latin typeface="NikoshBAN" pitchFamily="2" charset="0"/>
                <a:cs typeface="NikoshBAN" pitchFamily="2" charset="0"/>
              </a:rPr>
              <a:t>,</a:t>
            </a:r>
            <a:r>
              <a:rPr lang="bn-BD" sz="2400" dirty="0">
                <a:latin typeface="NikoshBAN" pitchFamily="2" charset="0"/>
                <a:cs typeface="NikoshBAN" pitchFamily="2" charset="0"/>
              </a:rPr>
              <a:t>অতঃপর ফেরেশতাদের সামনে সে বস্তুগুলো উপস্থাপন করে বললেন</a:t>
            </a:r>
            <a:r>
              <a:rPr lang="en-US" sz="2400" dirty="0">
                <a:latin typeface="NikoshBAN" pitchFamily="2" charset="0"/>
                <a:cs typeface="NikoshBAN" pitchFamily="2" charset="0"/>
              </a:rPr>
              <a:t>,</a:t>
            </a:r>
            <a:r>
              <a:rPr lang="bn-BD" sz="2400" dirty="0">
                <a:latin typeface="NikoshBAN" pitchFamily="2" charset="0"/>
                <a:cs typeface="NikoshBAN" pitchFamily="2" charset="0"/>
              </a:rPr>
              <a:t>যদি তোমরা তোমাদের দাবিতে সত্যবাদী হয়ে থাক</a:t>
            </a:r>
            <a:r>
              <a:rPr lang="en-US" sz="2400" dirty="0">
                <a:latin typeface="NikoshBAN" pitchFamily="2" charset="0"/>
                <a:cs typeface="NikoshBAN" pitchFamily="2" charset="0"/>
              </a:rPr>
              <a:t>, </a:t>
            </a:r>
            <a:r>
              <a:rPr lang="bn-BD" sz="2400" dirty="0">
                <a:latin typeface="NikoshBAN" pitchFamily="2" charset="0"/>
                <a:cs typeface="NikoshBAN" pitchFamily="2" charset="0"/>
              </a:rPr>
              <a:t>তাহলে আমাকে এ সকল বস্তুর নাম বলে </a:t>
            </a:r>
            <a:r>
              <a:rPr lang="bn-BD" sz="2400" dirty="0" smtClean="0">
                <a:latin typeface="NikoshBAN" pitchFamily="2" charset="0"/>
                <a:cs typeface="NikoshBAN" pitchFamily="2" charset="0"/>
              </a:rPr>
              <a:t>দাও</a:t>
            </a:r>
            <a:r>
              <a:rPr lang="hi-IN" sz="2400" dirty="0" smtClean="0">
                <a:latin typeface="NikoshBAN" pitchFamily="2" charset="0"/>
                <a:cs typeface="NikoshBAN" pitchFamily="2" charset="0"/>
              </a:rPr>
              <a:t>। </a:t>
            </a:r>
            <a:endParaRPr lang="en-US" sz="2400" dirty="0">
              <a:latin typeface="NikoshBAN" pitchFamily="2" charset="0"/>
              <a:cs typeface="NikoshBAN" pitchFamily="2" charset="0"/>
            </a:endParaRPr>
          </a:p>
          <a:p>
            <a:r>
              <a:rPr lang="en-US" sz="2400" dirty="0">
                <a:latin typeface="NikoshBAN" pitchFamily="2" charset="0"/>
                <a:cs typeface="NikoshBAN" pitchFamily="2" charset="0"/>
              </a:rPr>
              <a:t>(</a:t>
            </a:r>
            <a:r>
              <a:rPr lang="bn-BD" sz="2400" dirty="0">
                <a:latin typeface="NikoshBAN" pitchFamily="2" charset="0"/>
                <a:cs typeface="NikoshBAN" pitchFamily="2" charset="0"/>
              </a:rPr>
              <a:t>৩২</a:t>
            </a:r>
            <a:r>
              <a:rPr lang="en-US" sz="2400" dirty="0">
                <a:latin typeface="NikoshBAN" pitchFamily="2" charset="0"/>
                <a:cs typeface="NikoshBAN" pitchFamily="2" charset="0"/>
              </a:rPr>
              <a:t>) </a:t>
            </a:r>
            <a:r>
              <a:rPr lang="bn-BD" sz="2400" dirty="0">
                <a:latin typeface="NikoshBAN" pitchFamily="2" charset="0"/>
                <a:cs typeface="NikoshBAN" pitchFamily="2" charset="0"/>
              </a:rPr>
              <a:t>তারা বলল</a:t>
            </a:r>
            <a:r>
              <a:rPr lang="en-US" sz="2400" dirty="0">
                <a:latin typeface="NikoshBAN" pitchFamily="2" charset="0"/>
                <a:cs typeface="NikoshBAN" pitchFamily="2" charset="0"/>
              </a:rPr>
              <a:t>,</a:t>
            </a:r>
            <a:r>
              <a:rPr lang="bn-BD" sz="2400" dirty="0">
                <a:latin typeface="NikoshBAN" pitchFamily="2" charset="0"/>
                <a:cs typeface="NikoshBAN" pitchFamily="2" charset="0"/>
              </a:rPr>
              <a:t>আপনি পূতঃপবিত্র</a:t>
            </a:r>
            <a:r>
              <a:rPr lang="en-US" sz="2400" dirty="0">
                <a:latin typeface="NikoshBAN" pitchFamily="2" charset="0"/>
                <a:cs typeface="NikoshBAN" pitchFamily="2" charset="0"/>
              </a:rPr>
              <a:t>, </a:t>
            </a:r>
            <a:r>
              <a:rPr lang="bn-BD" sz="2400" dirty="0">
                <a:latin typeface="NikoshBAN" pitchFamily="2" charset="0"/>
                <a:cs typeface="NikoshBAN" pitchFamily="2" charset="0"/>
              </a:rPr>
              <a:t>আমাদের কোন জ্ঞান নেই</a:t>
            </a:r>
            <a:r>
              <a:rPr lang="en-US" sz="2400" dirty="0">
                <a:latin typeface="NikoshBAN" pitchFamily="2" charset="0"/>
                <a:cs typeface="NikoshBAN" pitchFamily="2" charset="0"/>
              </a:rPr>
              <a:t>, </a:t>
            </a:r>
            <a:r>
              <a:rPr lang="bn-BD" sz="2400" dirty="0">
                <a:latin typeface="NikoshBAN" pitchFamily="2" charset="0"/>
                <a:cs typeface="NikoshBAN" pitchFamily="2" charset="0"/>
              </a:rPr>
              <a:t>যা আপনি আমাদেরকে শিক্ষা দিয়েছেন তা ব্যতীত</a:t>
            </a:r>
            <a:r>
              <a:rPr lang="en-US" sz="2400" dirty="0">
                <a:latin typeface="NikoshBAN" pitchFamily="2" charset="0"/>
                <a:cs typeface="NikoshBAN" pitchFamily="2" charset="0"/>
              </a:rPr>
              <a:t>,</a:t>
            </a:r>
            <a:r>
              <a:rPr lang="bn-BD" sz="2400" dirty="0">
                <a:latin typeface="NikoshBAN" pitchFamily="2" charset="0"/>
                <a:cs typeface="NikoshBAN" pitchFamily="2" charset="0"/>
              </a:rPr>
              <a:t>নিশ্চয়ই আপনি মহা জ্ঞানী ও মহা </a:t>
            </a:r>
            <a:r>
              <a:rPr lang="bn-BD" sz="2400" dirty="0" smtClean="0">
                <a:latin typeface="NikoshBAN" pitchFamily="2" charset="0"/>
                <a:cs typeface="NikoshBAN" pitchFamily="2" charset="0"/>
              </a:rPr>
              <a:t>প্রজ্ঞাময়</a:t>
            </a:r>
            <a:r>
              <a:rPr lang="hi-IN" sz="2400" dirty="0" smtClean="0">
                <a:latin typeface="NikoshBAN" pitchFamily="2" charset="0"/>
                <a:cs typeface="NikoshBAN" pitchFamily="2" charset="0"/>
              </a:rPr>
              <a:t>।</a:t>
            </a:r>
            <a:endParaRPr lang="en-US" sz="2400" dirty="0">
              <a:latin typeface="NikoshBAN" pitchFamily="2" charset="0"/>
              <a:cs typeface="NikoshBAN" pitchFamily="2" charset="0"/>
            </a:endParaRPr>
          </a:p>
          <a:p>
            <a:r>
              <a:rPr lang="en-US" sz="2400" dirty="0">
                <a:latin typeface="NikoshBAN" pitchFamily="2" charset="0"/>
                <a:cs typeface="NikoshBAN" pitchFamily="2" charset="0"/>
              </a:rPr>
              <a:t>(</a:t>
            </a:r>
            <a:r>
              <a:rPr lang="bn-BD" sz="2400" dirty="0">
                <a:latin typeface="NikoshBAN" pitchFamily="2" charset="0"/>
                <a:cs typeface="NikoshBAN" pitchFamily="2" charset="0"/>
              </a:rPr>
              <a:t>৩৩</a:t>
            </a:r>
            <a:r>
              <a:rPr lang="en-US" sz="2400" dirty="0">
                <a:latin typeface="NikoshBAN" pitchFamily="2" charset="0"/>
                <a:cs typeface="NikoshBAN" pitchFamily="2" charset="0"/>
              </a:rPr>
              <a:t>) </a:t>
            </a:r>
            <a:r>
              <a:rPr lang="bn-BD" sz="2400" dirty="0">
                <a:latin typeface="NikoshBAN" pitchFamily="2" charset="0"/>
                <a:cs typeface="NikoshBAN" pitchFamily="2" charset="0"/>
              </a:rPr>
              <a:t>আল্লাহ বললেন</a:t>
            </a:r>
            <a:r>
              <a:rPr lang="en-US" sz="2400" dirty="0">
                <a:latin typeface="NikoshBAN" pitchFamily="2" charset="0"/>
                <a:cs typeface="NikoshBAN" pitchFamily="2" charset="0"/>
              </a:rPr>
              <a:t>,</a:t>
            </a:r>
            <a:r>
              <a:rPr lang="bn-BD" sz="2400" dirty="0">
                <a:latin typeface="NikoshBAN" pitchFamily="2" charset="0"/>
                <a:cs typeface="NikoshBAN" pitchFamily="2" charset="0"/>
              </a:rPr>
              <a:t>হে আদম</a:t>
            </a:r>
            <a:r>
              <a:rPr lang="en-US" sz="2400" dirty="0">
                <a:latin typeface="NikoshBAN" pitchFamily="2" charset="0"/>
                <a:cs typeface="NikoshBAN" pitchFamily="2" charset="0"/>
              </a:rPr>
              <a:t> ! </a:t>
            </a:r>
            <a:r>
              <a:rPr lang="bn-BD" sz="2400" dirty="0">
                <a:latin typeface="NikoshBAN" pitchFamily="2" charset="0"/>
                <a:cs typeface="NikoshBAN" pitchFamily="2" charset="0"/>
              </a:rPr>
              <a:t>তাদেরকে উহাদের নামসমুহ অবহিত করে </a:t>
            </a:r>
            <a:r>
              <a:rPr lang="bn-BD" sz="2400" dirty="0" smtClean="0">
                <a:latin typeface="NikoshBAN" pitchFamily="2" charset="0"/>
                <a:cs typeface="NikoshBAN" pitchFamily="2" charset="0"/>
              </a:rPr>
              <a:t>দাও</a:t>
            </a:r>
            <a:r>
              <a:rPr lang="hi-IN" sz="2400" dirty="0" smtClean="0">
                <a:latin typeface="NikoshBAN" pitchFamily="2" charset="0"/>
                <a:cs typeface="NikoshBAN" pitchFamily="2" charset="0"/>
              </a:rPr>
              <a:t>। </a:t>
            </a:r>
            <a:r>
              <a:rPr lang="bn-BD" sz="2400" dirty="0">
                <a:latin typeface="NikoshBAN" pitchFamily="2" charset="0"/>
                <a:cs typeface="NikoshBAN" pitchFamily="2" charset="0"/>
              </a:rPr>
              <a:t>অতঃপর যখন তিনি তাদেরকে উহাদের নামসমুহ অবহিত করলেন তখন আল্লাহ বললেন</a:t>
            </a:r>
            <a:r>
              <a:rPr lang="en-US" sz="2400" dirty="0">
                <a:latin typeface="NikoshBAN" pitchFamily="2" charset="0"/>
                <a:cs typeface="NikoshBAN" pitchFamily="2" charset="0"/>
              </a:rPr>
              <a:t>, </a:t>
            </a:r>
            <a:r>
              <a:rPr lang="bn-BD" sz="2400" dirty="0">
                <a:latin typeface="NikoshBAN" pitchFamily="2" charset="0"/>
                <a:cs typeface="NikoshBAN" pitchFamily="2" charset="0"/>
              </a:rPr>
              <a:t>আমি কি তোমাদেরকে বলিনি যে</a:t>
            </a:r>
            <a:r>
              <a:rPr lang="en-US" sz="2400" dirty="0">
                <a:latin typeface="NikoshBAN" pitchFamily="2" charset="0"/>
                <a:cs typeface="NikoshBAN" pitchFamily="2" charset="0"/>
              </a:rPr>
              <a:t>, </a:t>
            </a:r>
            <a:r>
              <a:rPr lang="bn-BD" sz="2400" dirty="0">
                <a:latin typeface="NikoshBAN" pitchFamily="2" charset="0"/>
                <a:cs typeface="NikoshBAN" pitchFamily="2" charset="0"/>
              </a:rPr>
              <a:t>নিশ্চয়ই আমি আসমান ও যমীনের সর্ববিধ গোপনীয় বিষয় সম্পর্কে সর্বজ্ঞাত এবং তোমরা যা প্রকাশ কর</a:t>
            </a:r>
            <a:r>
              <a:rPr lang="en-US" sz="2400" dirty="0">
                <a:latin typeface="NikoshBAN" pitchFamily="2" charset="0"/>
                <a:cs typeface="NikoshBAN" pitchFamily="2" charset="0"/>
              </a:rPr>
              <a:t>, </a:t>
            </a:r>
            <a:r>
              <a:rPr lang="bn-BD" sz="2400" dirty="0">
                <a:latin typeface="NikoshBAN" pitchFamily="2" charset="0"/>
                <a:cs typeface="NikoshBAN" pitchFamily="2" charset="0"/>
              </a:rPr>
              <a:t>আর যা</a:t>
            </a:r>
            <a:r>
              <a:rPr lang="en-US" sz="2400" dirty="0">
                <a:latin typeface="NikoshBAN" pitchFamily="2" charset="0"/>
                <a:cs typeface="NikoshBAN" pitchFamily="2" charset="0"/>
              </a:rPr>
              <a:t> (</a:t>
            </a:r>
            <a:r>
              <a:rPr lang="bn-BD" sz="2400" dirty="0">
                <a:latin typeface="NikoshBAN" pitchFamily="2" charset="0"/>
                <a:cs typeface="NikoshBAN" pitchFamily="2" charset="0"/>
              </a:rPr>
              <a:t>মনে মনে</a:t>
            </a:r>
            <a:r>
              <a:rPr lang="en-US" sz="2400" dirty="0">
                <a:latin typeface="NikoshBAN" pitchFamily="2" charset="0"/>
                <a:cs typeface="NikoshBAN" pitchFamily="2" charset="0"/>
              </a:rPr>
              <a:t>) </a:t>
            </a:r>
            <a:r>
              <a:rPr lang="bn-BD" sz="2400" dirty="0">
                <a:latin typeface="NikoshBAN" pitchFamily="2" charset="0"/>
                <a:cs typeface="NikoshBAN" pitchFamily="2" charset="0"/>
              </a:rPr>
              <a:t>গোপন করে রাখ তা সবই আমি </a:t>
            </a:r>
            <a:r>
              <a:rPr lang="bn-BD" sz="2400" dirty="0" smtClean="0">
                <a:latin typeface="NikoshBAN" pitchFamily="2" charset="0"/>
                <a:cs typeface="NikoshBAN" pitchFamily="2" charset="0"/>
              </a:rPr>
              <a:t>জানি</a:t>
            </a:r>
            <a:r>
              <a:rPr lang="hi-IN" sz="2400" dirty="0" smtClean="0">
                <a:latin typeface="NikoshBAN" pitchFamily="2" charset="0"/>
                <a:cs typeface="NikoshBAN" pitchFamily="2" charset="0"/>
              </a:rPr>
              <a:t>।</a:t>
            </a:r>
            <a:endParaRPr lang="en-US" sz="2400" dirty="0">
              <a:latin typeface="NikoshBAN" pitchFamily="2" charset="0"/>
              <a:cs typeface="NikoshBAN" pitchFamily="2" charset="0"/>
            </a:endParaRPr>
          </a:p>
        </p:txBody>
      </p:sp>
    </p:spTree>
    <p:extLst>
      <p:ext uri="{BB962C8B-B14F-4D97-AF65-F5344CB8AC3E}">
        <p14:creationId xmlns:p14="http://schemas.microsoft.com/office/powerpoint/2010/main" val="3443968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1"/>
            <a:ext cx="8305800" cy="1905000"/>
          </a:xfr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4"/>
          </a:fillRef>
          <a:effectRef idx="1">
            <a:schemeClr val="accent4"/>
          </a:effectRef>
          <a:fontRef idx="minor">
            <a:schemeClr val="lt1"/>
          </a:fontRef>
        </p:style>
        <p:txBody>
          <a:bodyPr>
            <a:noAutofit/>
          </a:bodyPr>
          <a:lstStyle/>
          <a:p>
            <a:pPr marL="0" indent="0" algn="just">
              <a:buNone/>
            </a:pPr>
            <a:r>
              <a:rPr lang="bn-BD" sz="2800" dirty="0">
                <a:latin typeface="NikoshBAN" pitchFamily="2" charset="0"/>
                <a:cs typeface="NikoshBAN" pitchFamily="2" charset="0"/>
              </a:rPr>
              <a:t>(৩৪) আর (স্বরণ কর) যখন আমি ফেরেশতাদেরকে লক্ষ্য করে বলেছিলাম, তোমরা আদমকে সিজদা </a:t>
            </a:r>
            <a:r>
              <a:rPr lang="bn-BD" sz="2800" dirty="0" smtClean="0">
                <a:latin typeface="NikoshBAN" pitchFamily="2" charset="0"/>
                <a:cs typeface="NikoshBAN" pitchFamily="2" charset="0"/>
              </a:rPr>
              <a:t>কর। </a:t>
            </a:r>
            <a:r>
              <a:rPr lang="bn-BD" sz="2800" dirty="0">
                <a:latin typeface="NikoshBAN" pitchFamily="2" charset="0"/>
                <a:cs typeface="NikoshBAN" pitchFamily="2" charset="0"/>
              </a:rPr>
              <a:t>অতঃপর ইবলিস ব্যতীত সকলেই সিজদা করল</a:t>
            </a:r>
            <a:r>
              <a:rPr lang="en-US" sz="2800" dirty="0">
                <a:latin typeface="NikoshBAN" pitchFamily="2" charset="0"/>
                <a:cs typeface="NikoshBAN" pitchFamily="2" charset="0"/>
              </a:rPr>
              <a:t> ( </a:t>
            </a:r>
            <a:r>
              <a:rPr lang="bn-BD" sz="2800" dirty="0">
                <a:latin typeface="NikoshBAN" pitchFamily="2" charset="0"/>
                <a:cs typeface="NikoshBAN" pitchFamily="2" charset="0"/>
              </a:rPr>
              <a:t>তথা অবনমিত হল</a:t>
            </a:r>
            <a:r>
              <a:rPr lang="en-US" sz="2800" dirty="0" smtClean="0">
                <a:latin typeface="NikoshBAN" pitchFamily="2" charset="0"/>
                <a:cs typeface="NikoshBAN" pitchFamily="2" charset="0"/>
              </a:rPr>
              <a:t>)</a:t>
            </a:r>
            <a:r>
              <a:rPr lang="hi-IN" sz="2800" dirty="0" smtClean="0">
                <a:latin typeface="NikoshBAN" pitchFamily="2" charset="0"/>
                <a:cs typeface="NikoshBAN" pitchFamily="2" charset="0"/>
              </a:rPr>
              <a:t>। </a:t>
            </a:r>
            <a:r>
              <a:rPr lang="bn-BD" sz="2800" dirty="0">
                <a:latin typeface="NikoshBAN" pitchFamily="2" charset="0"/>
                <a:cs typeface="NikoshBAN" pitchFamily="2" charset="0"/>
              </a:rPr>
              <a:t>সে</a:t>
            </a:r>
            <a:r>
              <a:rPr lang="en-US" sz="2800" dirty="0">
                <a:latin typeface="NikoshBAN" pitchFamily="2" charset="0"/>
                <a:cs typeface="NikoshBAN" pitchFamily="2" charset="0"/>
              </a:rPr>
              <a:t> (</a:t>
            </a:r>
            <a:r>
              <a:rPr lang="bn-BD" sz="2800" dirty="0">
                <a:latin typeface="NikoshBAN" pitchFamily="2" charset="0"/>
                <a:cs typeface="NikoshBAN" pitchFamily="2" charset="0"/>
              </a:rPr>
              <a:t>নির্দেশ পালনে</a:t>
            </a:r>
            <a:r>
              <a:rPr lang="en-US" sz="2800" dirty="0">
                <a:latin typeface="NikoshBAN" pitchFamily="2" charset="0"/>
                <a:cs typeface="NikoshBAN" pitchFamily="2" charset="0"/>
              </a:rPr>
              <a:t>) </a:t>
            </a:r>
            <a:r>
              <a:rPr lang="bn-BD" sz="2800" dirty="0">
                <a:latin typeface="NikoshBAN" pitchFamily="2" charset="0"/>
                <a:cs typeface="NikoshBAN" pitchFamily="2" charset="0"/>
              </a:rPr>
              <a:t>অস্বীকার করল এবং আত্নম্ভরিতা প্রদর্শন করল এবং সে কাফিরদের অন্তর্ভুক্ত হয়ে </a:t>
            </a:r>
            <a:r>
              <a:rPr lang="bn-BD" sz="2800" dirty="0" smtClean="0">
                <a:latin typeface="NikoshBAN" pitchFamily="2" charset="0"/>
                <a:cs typeface="NikoshBAN" pitchFamily="2" charset="0"/>
              </a:rPr>
              <a:t>গেল</a:t>
            </a:r>
            <a:r>
              <a:rPr lang="bn-IN" sz="2800" dirty="0" smtClean="0">
                <a:latin typeface="NikoshBAN" pitchFamily="2" charset="0"/>
                <a:cs typeface="NikoshBAN" pitchFamily="2" charset="0"/>
              </a:rPr>
              <a:t>। </a:t>
            </a:r>
            <a:endParaRPr lang="en-US" sz="2800" dirty="0">
              <a:latin typeface="NikoshBAN" pitchFamily="2" charset="0"/>
              <a:cs typeface="NikoshBAN" pitchFamily="2" charset="0"/>
            </a:endParaRPr>
          </a:p>
        </p:txBody>
      </p:sp>
      <p:sp>
        <p:nvSpPr>
          <p:cNvPr id="3" name="Rectangle 2"/>
          <p:cNvSpPr/>
          <p:nvPr/>
        </p:nvSpPr>
        <p:spPr>
          <a:xfrm>
            <a:off x="457200" y="2438400"/>
            <a:ext cx="8305800" cy="3539430"/>
          </a:xfrm>
          <a:prstGeom prst="rect">
            <a:avLst/>
          </a:prstGeom>
          <a:solidFill>
            <a:schemeClr val="accent5">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just"/>
            <a:r>
              <a:rPr lang="en-US" sz="2800" dirty="0">
                <a:latin typeface="NikoshBAN" pitchFamily="2" charset="0"/>
                <a:cs typeface="NikoshBAN" pitchFamily="2" charset="0"/>
              </a:rPr>
              <a:t>(</a:t>
            </a:r>
            <a:r>
              <a:rPr lang="bn-BD" sz="2800" dirty="0">
                <a:latin typeface="NikoshBAN" pitchFamily="2" charset="0"/>
                <a:cs typeface="NikoshBAN" pitchFamily="2" charset="0"/>
              </a:rPr>
              <a:t>৩৫</a:t>
            </a:r>
            <a:r>
              <a:rPr lang="en-US" sz="2800" dirty="0">
                <a:latin typeface="NikoshBAN" pitchFamily="2" charset="0"/>
                <a:cs typeface="NikoshBAN" pitchFamily="2" charset="0"/>
              </a:rPr>
              <a:t>) </a:t>
            </a:r>
            <a:r>
              <a:rPr lang="bn-BD" sz="2800" dirty="0">
                <a:latin typeface="NikoshBAN" pitchFamily="2" charset="0"/>
                <a:cs typeface="NikoshBAN" pitchFamily="2" charset="0"/>
              </a:rPr>
              <a:t>আর আমি বললাম</a:t>
            </a:r>
            <a:r>
              <a:rPr lang="en-US" sz="2800" dirty="0">
                <a:latin typeface="NikoshBAN" pitchFamily="2" charset="0"/>
                <a:cs typeface="NikoshBAN" pitchFamily="2" charset="0"/>
              </a:rPr>
              <a:t>,</a:t>
            </a:r>
            <a:r>
              <a:rPr lang="bn-BD" sz="2800" dirty="0">
                <a:latin typeface="NikoshBAN" pitchFamily="2" charset="0"/>
                <a:cs typeface="NikoshBAN" pitchFamily="2" charset="0"/>
              </a:rPr>
              <a:t>হে আদম</a:t>
            </a:r>
            <a:r>
              <a:rPr lang="en-US" sz="2800" dirty="0">
                <a:latin typeface="NikoshBAN" pitchFamily="2" charset="0"/>
                <a:cs typeface="NikoshBAN" pitchFamily="2" charset="0"/>
              </a:rPr>
              <a:t>! </a:t>
            </a:r>
            <a:r>
              <a:rPr lang="bn-BD" sz="2800" dirty="0">
                <a:latin typeface="NikoshBAN" pitchFamily="2" charset="0"/>
                <a:cs typeface="NikoshBAN" pitchFamily="2" charset="0"/>
              </a:rPr>
              <a:t>তুমি এবং তোমার স্ত্রী বেহেশতে বসবাস করতে থাক</a:t>
            </a:r>
            <a:r>
              <a:rPr lang="hi-IN" sz="2800" dirty="0">
                <a:latin typeface="NikoshBAN" pitchFamily="2" charset="0"/>
                <a:cs typeface="NikoshBAN" pitchFamily="2" charset="0"/>
              </a:rPr>
              <a:t>। </a:t>
            </a:r>
            <a:r>
              <a:rPr lang="bn-BD" sz="2800" dirty="0">
                <a:latin typeface="NikoshBAN" pitchFamily="2" charset="0"/>
                <a:cs typeface="NikoshBAN" pitchFamily="2" charset="0"/>
              </a:rPr>
              <a:t>আর</a:t>
            </a:r>
            <a:r>
              <a:rPr lang="en-US" sz="2800" dirty="0">
                <a:latin typeface="NikoshBAN" pitchFamily="2" charset="0"/>
                <a:cs typeface="NikoshBAN" pitchFamily="2" charset="0"/>
              </a:rPr>
              <a:t>  </a:t>
            </a:r>
            <a:r>
              <a:rPr lang="bn-BD" sz="2800" dirty="0">
                <a:latin typeface="NikoshBAN" pitchFamily="2" charset="0"/>
                <a:cs typeface="NikoshBAN" pitchFamily="2" charset="0"/>
              </a:rPr>
              <a:t>বেহেশতের যেখান হতে ইচ্ছা স্বাচ্ছন্দে ভক্ষন কর</a:t>
            </a:r>
            <a:r>
              <a:rPr lang="hi-IN" sz="2800" dirty="0">
                <a:latin typeface="NikoshBAN" pitchFamily="2" charset="0"/>
                <a:cs typeface="NikoshBAN" pitchFamily="2" charset="0"/>
              </a:rPr>
              <a:t>। </a:t>
            </a:r>
            <a:r>
              <a:rPr lang="bn-BD" sz="2800" dirty="0">
                <a:latin typeface="NikoshBAN" pitchFamily="2" charset="0"/>
                <a:cs typeface="NikoshBAN" pitchFamily="2" charset="0"/>
              </a:rPr>
              <a:t>তবে এ বৃক্ষটির নিকটবর্তী হয়ো না</a:t>
            </a:r>
            <a:r>
              <a:rPr lang="hi-IN" sz="2800" dirty="0">
                <a:latin typeface="NikoshBAN" pitchFamily="2" charset="0"/>
                <a:cs typeface="NikoshBAN" pitchFamily="2" charset="0"/>
              </a:rPr>
              <a:t>। </a:t>
            </a:r>
            <a:r>
              <a:rPr lang="bn-BD" sz="2800" dirty="0">
                <a:latin typeface="NikoshBAN" pitchFamily="2" charset="0"/>
                <a:cs typeface="NikoshBAN" pitchFamily="2" charset="0"/>
              </a:rPr>
              <a:t>অন্যথায় তোমরা যালিমদের অন্তর্ভুক্ত হয়ে যাবে</a:t>
            </a:r>
            <a:r>
              <a:rPr lang="hi-IN" sz="2800" dirty="0" smtClean="0">
                <a:latin typeface="NikoshBAN" pitchFamily="2" charset="0"/>
                <a:cs typeface="NikoshBAN" pitchFamily="2" charset="0"/>
              </a:rPr>
              <a:t>।</a:t>
            </a:r>
            <a:endParaRPr lang="bn-IN" sz="2800" dirty="0" smtClean="0">
              <a:latin typeface="NikoshBAN" pitchFamily="2" charset="0"/>
              <a:cs typeface="NikoshBAN" pitchFamily="2" charset="0"/>
            </a:endParaRPr>
          </a:p>
          <a:p>
            <a:pPr algn="just"/>
            <a:r>
              <a:rPr lang="bn-BD" sz="2800" dirty="0" smtClean="0">
                <a:latin typeface="NikoshBAN" pitchFamily="2" charset="0"/>
                <a:cs typeface="NikoshBAN" pitchFamily="2" charset="0"/>
              </a:rPr>
              <a:t>৩৬</a:t>
            </a:r>
            <a:r>
              <a:rPr lang="bn-BD" sz="2800" dirty="0">
                <a:latin typeface="NikoshBAN" pitchFamily="2" charset="0"/>
                <a:cs typeface="NikoshBAN" pitchFamily="2" charset="0"/>
              </a:rPr>
              <a:t>) অনন্তর ইবলিস শয়তান তাঁদেরকে বেহেশত হতে পদস্খলিত করল এবং তাঁরা যেখানে ছিলেন সেখান থেকে তাঁদেরকে বের করে দিল,অতঃপর আমি বললাম, তোমরা নেমে পড়, তোমরা একে অপরের শক্র। আর ভু-পৃষ্ঠে তোমাদের জন্য একটা নির্দিষ্ট সময় পর্যন্ত অবস্থানস্থল ও জীবিকা নির্বাহের উপকরণ রয়েছে। </a:t>
            </a:r>
            <a:endParaRPr lang="en-US" sz="2800" dirty="0"/>
          </a:p>
        </p:txBody>
      </p:sp>
    </p:spTree>
    <p:extLst>
      <p:ext uri="{BB962C8B-B14F-4D97-AF65-F5344CB8AC3E}">
        <p14:creationId xmlns:p14="http://schemas.microsoft.com/office/powerpoint/2010/main" val="109697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1478</TotalTime>
  <Words>1599</Words>
  <Application>Microsoft Office PowerPoint</Application>
  <PresentationFormat>On-screen Show (4:3)</PresentationFormat>
  <Paragraphs>75</Paragraphs>
  <Slides>18</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0" baseType="lpstr">
      <vt:lpstr>Office Theme</vt:lpstr>
      <vt:lpstr>Package</vt:lpstr>
      <vt:lpstr>PowerPoint Presentation</vt:lpstr>
      <vt:lpstr>মোঃআঃহালিম সহকারী সুপার আমরাইল সিদ্দিকিয়া দাখিল মাদ্‌রাসা  যাদবপুর-ধামরাই-ঢাকা abdulhalim19711944@gmail.com. abdulhalim197153@yahoo.com</vt:lpstr>
      <vt:lpstr>PowerPoint Presentation</vt:lpstr>
      <vt:lpstr>PowerPoint Presentation</vt:lpstr>
      <vt:lpstr>এই পাঠ শেষে  শিক্ষার্থীরা… ১। আয়াতের অর্থ বলতে পারবে ২। গুরুত্ব পুর্ণ শব্দের অর্থ বলতে পারবে ৩। মানব সৃষ্টির উদ্দেশ্য বর্ণনা করতে পারবে  ৪। মানব সৃষতির ইতিহাস ব্যাখ্যা করতে পারবে  ৫। আদি পিতা আদম (আ) প্রথমে কোথায় ছিলেন তা বর্ণনা করতে পারবে  ৬। কিভাবে তাওবা করতে হয় তা জানতে পারবে ৭। কাদের ভয় ও চিন্তা নেই তা ব্যাখ্যা করতে পারবে   ৮। আয়াতের শিক্ষা বর্ণনা করতে পারবে ৯। কিভাবে মানুষ সৃষ্টি হয় তা বর্ণনা করতে পারেব  </vt:lpstr>
      <vt:lpstr>PowerPoint Presentation</vt:lpstr>
      <vt:lpstr>PowerPoint Presentation</vt:lpstr>
      <vt:lpstr>PowerPoint Presentation</vt:lpstr>
      <vt:lpstr>(৩৪) আর (স্বরণ কর) যখন আমি ফেরেশতাদেরকে লক্ষ্য করে বলেছিলাম, তোমরা আদমকে সিজদা কর। অতঃপর ইবলিস ব্যতীত সকলেই সিজদা করল ( তথা অবনমিত হল)। সে (নির্দেশ পালনে) অস্বীকার করল এবং আত্নম্ভরিতা প্রদর্শন করল এবং সে কাফিরদের অন্তর্ভুক্ত হয়ে গেল।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স্বাগতম</dc:title>
  <dc:creator>TSS</dc:creator>
  <cp:lastModifiedBy>User</cp:lastModifiedBy>
  <cp:revision>162</cp:revision>
  <dcterms:created xsi:type="dcterms:W3CDTF">2015-12-07T05:52:05Z</dcterms:created>
  <dcterms:modified xsi:type="dcterms:W3CDTF">2020-10-24T11:30:28Z</dcterms:modified>
</cp:coreProperties>
</file>