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2" r:id="rId2"/>
    <p:sldId id="283" r:id="rId3"/>
    <p:sldId id="284" r:id="rId4"/>
    <p:sldId id="285" r:id="rId5"/>
    <p:sldId id="286" r:id="rId6"/>
    <p:sldId id="262" r:id="rId7"/>
    <p:sldId id="263" r:id="rId8"/>
    <p:sldId id="28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3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5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686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87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716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38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3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0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0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8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6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7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4F88A2-E74B-4542-B821-7CAA18B9DE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72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welcome-images-animated-168661-167075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8046870" cy="4301652"/>
          </a:xfrm>
          <a:prstGeom prst="rect">
            <a:avLst/>
          </a:prstGeom>
          <a:noFill/>
        </p:spPr>
      </p:pic>
      <p:sp>
        <p:nvSpPr>
          <p:cNvPr id="4" name="Cloud 3"/>
          <p:cNvSpPr/>
          <p:nvPr/>
        </p:nvSpPr>
        <p:spPr>
          <a:xfrm>
            <a:off x="2514600" y="1143000"/>
            <a:ext cx="5334000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স্বাগতম</a:t>
            </a:r>
            <a:endParaRPr lang="en-US" sz="72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9860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DELL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27533" cy="4953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90936" y="4267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rgbClr val="FFFF00"/>
                </a:solidFill>
              </a:rPr>
              <a:t>20 yards</a:t>
            </a:r>
            <a:endParaRPr lang="en-US" sz="9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399"/>
            <a:ext cx="8627533" cy="14478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ELL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27533" cy="4953000"/>
          </a:xfrm>
          <a:prstGeom prst="rect">
            <a:avLst/>
          </a:prstGeom>
          <a:noFill/>
        </p:spPr>
      </p:pic>
      <p:sp>
        <p:nvSpPr>
          <p:cNvPr id="6" name="L-Shape 5"/>
          <p:cNvSpPr/>
          <p:nvPr/>
        </p:nvSpPr>
        <p:spPr>
          <a:xfrm>
            <a:off x="6559060" y="4447736"/>
            <a:ext cx="1114864" cy="104452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44 yards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627534" cy="8014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DELL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27533" cy="4953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627533" cy="8739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DELL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05000"/>
            <a:ext cx="8991600" cy="4800600"/>
          </a:xfrm>
          <a:prstGeom prst="rect">
            <a:avLst/>
          </a:prstGeom>
          <a:noFill/>
        </p:spPr>
      </p:pic>
      <p:pic>
        <p:nvPicPr>
          <p:cNvPr id="6147" name="Picture 3" descr="C:\Users\DELL\Desktop\yellow-flag-corner-football-field-white-line-marking-sports-players-place-kick-soccer-ball-146582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2973" y="76200"/>
            <a:ext cx="2482427" cy="1626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5867400" cy="11532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ELL\Desktop\yellow-flag-corner-football-field-white-line-marking-sports-players-place-kick-soccer-ball-146582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599"/>
            <a:ext cx="8412489" cy="525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6566"/>
            <a:ext cx="8412489" cy="9364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80436874-soccer-ball-on-green-field-in-front-of-goal-post-association-football-ball-against-soccer-stadium-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00151"/>
            <a:ext cx="8534400" cy="4753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133600" y="4267200"/>
            <a:ext cx="495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 yards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534400" cy="11568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esktop\47602800-white-circle-line-at-center-of-football-pit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499176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800600" y="2438400"/>
            <a:ext cx="3581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 yards radius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499176" cy="9069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New folder\photo-1552667466-07770ae110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91440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57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3124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0" y="350520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ফুটবল</a:t>
            </a:r>
            <a:r>
              <a:rPr lang="en-US" sz="3600" dirty="0"/>
              <a:t> </a:t>
            </a:r>
            <a:r>
              <a:rPr lang="en-US" sz="3600" dirty="0" err="1" smtClean="0"/>
              <a:t>মাঠ</a:t>
            </a:r>
            <a:r>
              <a:rPr lang="en-US" sz="3600" dirty="0"/>
              <a:t> </a:t>
            </a:r>
            <a:r>
              <a:rPr lang="en-US" sz="3600" dirty="0" err="1" smtClean="0"/>
              <a:t>অঙ্কন</a:t>
            </a:r>
            <a:r>
              <a:rPr lang="en-US" sz="3600" dirty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আনবে</a:t>
            </a:r>
            <a:r>
              <a:rPr lang="en-US" sz="3600" dirty="0" smtClean="0"/>
              <a:t>।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Desktop\New folder\204-2047448_photography-picture-frame-rectangle-transparent-background-transparent-le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053896" cy="62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1457" y="2362200"/>
            <a:ext cx="569098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dirty="0" err="1" smtClean="0"/>
              <a:t>ধন্যবাদ</a:t>
            </a:r>
            <a:endParaRPr lang="en-US" sz="13800" dirty="0" smtClean="0"/>
          </a:p>
          <a:p>
            <a:pPr algn="ctr"/>
            <a:endParaRPr lang="en-U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evel 15"/>
          <p:cNvSpPr/>
          <p:nvPr/>
        </p:nvSpPr>
        <p:spPr>
          <a:xfrm>
            <a:off x="1066800" y="685800"/>
            <a:ext cx="7010400" cy="1219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6600" dirty="0" smtClean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2238730" y="4419600"/>
            <a:ext cx="487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1371600" cy="137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43400"/>
            <a:ext cx="41910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85" y="4407885"/>
            <a:ext cx="3876675" cy="20691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59" y="2116198"/>
            <a:ext cx="1609725" cy="1863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82055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/>
          <p:cNvSpPr/>
          <p:nvPr/>
        </p:nvSpPr>
        <p:spPr>
          <a:xfrm>
            <a:off x="2057400" y="78912"/>
            <a:ext cx="5562600" cy="126326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b="1" dirty="0" smtClean="0"/>
          </a:p>
          <a:p>
            <a:pPr algn="ctr"/>
            <a:r>
              <a:rPr lang="bn-BD" sz="2400" b="1" dirty="0" smtClean="0"/>
              <a:t>ছবি গুলো দেখ</a:t>
            </a:r>
          </a:p>
          <a:p>
            <a:pPr algn="ctr"/>
            <a:endParaRPr lang="en-US" sz="2400" b="1" dirty="0"/>
          </a:p>
        </p:txBody>
      </p:sp>
      <p:sp>
        <p:nvSpPr>
          <p:cNvPr id="7" name="5-Point Star 6"/>
          <p:cNvSpPr/>
          <p:nvPr/>
        </p:nvSpPr>
        <p:spPr>
          <a:xfrm>
            <a:off x="1295400" y="5131416"/>
            <a:ext cx="6705600" cy="17265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এগুলো কিসের ছবি?</a:t>
            </a:r>
          </a:p>
          <a:p>
            <a:pPr algn="ctr"/>
            <a:endParaRPr lang="bn-BD" b="1" dirty="0"/>
          </a:p>
        </p:txBody>
      </p:sp>
      <p:pic>
        <p:nvPicPr>
          <p:cNvPr id="1026" name="Picture 2" descr="C:\Users\DELL\Desktop\animated-badminton-image-00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95600"/>
            <a:ext cx="4572000" cy="2238375"/>
          </a:xfrm>
          <a:prstGeom prst="rect">
            <a:avLst/>
          </a:prstGeom>
          <a:noFill/>
        </p:spPr>
      </p:pic>
      <p:pic>
        <p:nvPicPr>
          <p:cNvPr id="8" name="Picture 2" descr="C:\Users\DELL\Desktop\maradona_trans_NvBQzQNjv4BqBEdTsT8L9lhW1fU5-6TglxWkIJQrTDLH7PKk7VOxxY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818" y="1130717"/>
            <a:ext cx="2971800" cy="408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DELL\Desktop\pele_maradona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3745" y="1368819"/>
            <a:ext cx="5257800" cy="373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699291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943"/>
            <a:ext cx="6705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আমাদের আজকের পাঠ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ফুটবল</a:t>
            </a:r>
            <a:r>
              <a:rPr lang="en-US" sz="2800" b="1" dirty="0"/>
              <a:t> </a:t>
            </a:r>
            <a:r>
              <a:rPr lang="en-US" sz="2800" b="1" dirty="0" err="1" smtClean="0"/>
              <a:t>খেলা</a:t>
            </a:r>
            <a:r>
              <a:rPr lang="bn-BD" sz="2800" b="1" dirty="0" smtClean="0"/>
              <a:t> </a:t>
            </a:r>
          </a:p>
          <a:p>
            <a:pPr algn="ctr"/>
            <a:endParaRPr lang="en-US" sz="2800" b="1" dirty="0"/>
          </a:p>
        </p:txBody>
      </p:sp>
      <p:pic>
        <p:nvPicPr>
          <p:cNvPr id="4" name="Picture 2" descr="C:\Users\DELL\Desktop\soccer-football-field-formation-vector-600w-17124655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6343"/>
            <a:ext cx="6781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DELL\Desktop\New folder\fifa-world-c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-76200"/>
            <a:ext cx="2286000" cy="289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DELL\Desktop\1140735_1140735_lionel-messi-barcelona-borussia-dortmund-2019-768x5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19400"/>
            <a:ext cx="91440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268468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120445"/>
            <a:ext cx="769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/>
              <a:t>এই পাঠ শেষে শিক্ষার্থীরা</a:t>
            </a:r>
          </a:p>
          <a:p>
            <a:endParaRPr lang="bn-BD" sz="3200" b="1" dirty="0" smtClean="0"/>
          </a:p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b="1" dirty="0" err="1" smtClean="0"/>
              <a:t>ফুটবল</a:t>
            </a:r>
            <a:r>
              <a:rPr lang="bn-BD" sz="2400" b="1" dirty="0" smtClean="0"/>
              <a:t> খেলা সম্পর্কে জানতে পারবে।</a:t>
            </a:r>
            <a:endParaRPr lang="bn-BD" sz="2400" b="1" dirty="0"/>
          </a:p>
          <a:p>
            <a:endParaRPr lang="en-US" sz="2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b="1" dirty="0" err="1"/>
              <a:t>ফুটবল</a:t>
            </a:r>
            <a:r>
              <a:rPr lang="en-US" sz="2400" b="1" dirty="0"/>
              <a:t> </a:t>
            </a:r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খেলার নিয়ম বর্ণনা করতে পারবে।</a:t>
            </a:r>
          </a:p>
          <a:p>
            <a:endParaRPr lang="en-US" sz="2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b="1" dirty="0" err="1"/>
              <a:t>ফুটবল</a:t>
            </a:r>
            <a:r>
              <a:rPr lang="en-US" sz="2400" b="1" dirty="0"/>
              <a:t> </a:t>
            </a:r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খেলার কৌশল ব্যাখ্যা করতে পারবে</a:t>
            </a:r>
          </a:p>
          <a:p>
            <a:endParaRPr lang="en-US" sz="2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b="1" dirty="0" err="1"/>
              <a:t>ফুটবল</a:t>
            </a:r>
            <a:r>
              <a:rPr lang="en-US" sz="2400" b="1" dirty="0"/>
              <a:t> </a:t>
            </a:r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নিয়ম জেনে চর্চা</a:t>
            </a:r>
            <a:r>
              <a:rPr lang="bn-BD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endParaRPr lang="bn-BD" sz="2400" b="1" dirty="0" smtClean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2286000" y="990600"/>
            <a:ext cx="48006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শিখন ফল</a:t>
            </a:r>
          </a:p>
        </p:txBody>
      </p:sp>
    </p:spTree>
    <p:extLst>
      <p:ext uri="{BB962C8B-B14F-4D97-AF65-F5344CB8AC3E}">
        <p14:creationId xmlns:p14="http://schemas.microsoft.com/office/powerpoint/2010/main" val="249188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93501"/>
            <a:ext cx="8534400" cy="6612099"/>
            <a:chOff x="304800" y="93501"/>
            <a:chExt cx="8534400" cy="66120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93501"/>
              <a:ext cx="8534400" cy="47833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896135"/>
              <a:ext cx="8229600" cy="180946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6362"/>
            <a:ext cx="8686800" cy="66052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91199"/>
            <a:ext cx="8686800" cy="6385801"/>
            <a:chOff x="228600" y="91199"/>
            <a:chExt cx="8686800" cy="63858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91199"/>
              <a:ext cx="8686800" cy="19621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000250"/>
              <a:ext cx="8686800" cy="44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715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DELL\Desktop\Pitch-Marker-li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95400"/>
            <a:ext cx="41148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DELL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86200"/>
            <a:ext cx="40386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C:\Users\DELL\Desktop\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43434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1228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497</TotalTime>
  <Words>72</Words>
  <Application>Microsoft Office PowerPoint</Application>
  <PresentationFormat>On-screen Show (4:3)</PresentationFormat>
  <Paragraphs>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Century Gothic</vt:lpstr>
      <vt:lpstr>NikoshBAN</vt:lpstr>
      <vt:lpstr>SutonnyMJ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155</cp:revision>
  <dcterms:created xsi:type="dcterms:W3CDTF">2020-10-16T03:25:31Z</dcterms:created>
  <dcterms:modified xsi:type="dcterms:W3CDTF">2020-10-24T13:59:29Z</dcterms:modified>
</cp:coreProperties>
</file>