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08C6F-5F92-46A0-878B-B7F24ACD76F8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F69D5-7B4A-453F-A7CC-ED5755CC8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6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79A22-F7AF-43EA-BDBE-73674A979B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7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লাকে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79A22-F7AF-43EA-BDBE-73674A979B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79A22-F7AF-43EA-BDBE-73674A979B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79A22-F7AF-43EA-BDBE-73674A979B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79A22-F7AF-43EA-BDBE-73674A979B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4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6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0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3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2E9D-7D27-45A3-9648-226305CC03B0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CFA1-DD02-46F0-B791-230BC8DFC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-animated-gif-1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34656"/>
            <a:ext cx="4107768" cy="451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2388" y="723330"/>
            <a:ext cx="10863618" cy="1257869"/>
          </a:xfrm>
          <a:blipFill>
            <a:blip r:embed="rId3"/>
            <a:stretch>
              <a:fillRect/>
            </a:stretch>
          </a:blip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en-US" sz="16600" b="1" dirty="0" err="1">
                <a:ln w="762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স্বাগতম</a:t>
            </a:r>
            <a:endParaRPr lang="en-US" sz="16600" b="1" dirty="0">
              <a:ln w="762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705600" y="3276600"/>
            <a:ext cx="2998764" cy="2998764"/>
          </a:xfrm>
          <a:prstGeom prst="donut">
            <a:avLst>
              <a:gd name="adj" fmla="val 18938"/>
            </a:avLst>
          </a:prstGeom>
          <a:ln w="1016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utonnyMJ" pitchFamily="2" charset="0"/>
              </a:rPr>
              <a:t>*</a:t>
            </a:r>
            <a:r>
              <a:rPr lang="en-US" sz="4000" b="1" dirty="0">
                <a:solidFill>
                  <a:schemeClr val="bg1"/>
                </a:solidFill>
                <a:latin typeface="SutonnyMJ" pitchFamily="2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kvixwiK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wk¶v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I ¯^v¯’¨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wel‡q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†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Zvgv‡`i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¯^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vMZg</a:t>
            </a:r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441" y="4145397"/>
            <a:ext cx="1187608" cy="12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248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9866" y="378743"/>
            <a:ext cx="7030792" cy="870508"/>
          </a:xfrm>
          <a:solidFill>
            <a:schemeClr val="bg1"/>
          </a:solidFill>
        </p:spPr>
        <p:txBody>
          <a:bodyPr/>
          <a:lstStyle/>
          <a:p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মুক্ত </a:t>
            </a:r>
            <a:r>
              <a:rPr lang="bn-BD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সাঁতারের  নিয়মাবলীঃ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72048" y="1961883"/>
            <a:ext cx="7620000" cy="2262387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মুক্ত সাঁতার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ম্ভ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ব্লকে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শুরু করতে হয় </a:t>
            </a:r>
            <a:r>
              <a:rPr lang="bn-BD" dirty="0" smtClean="0"/>
              <a:t>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মুক্ত সাঁতার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হয়ে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সাঁতার কাটতে হয় 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BD" dirty="0"/>
              <a:t> </a:t>
            </a:r>
            <a:r>
              <a:rPr lang="en-US" dirty="0" smtClean="0"/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মুক্ত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সাঁতার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পানির নিচ দিয়ে কাটা যাবে না </a:t>
            </a:r>
            <a:r>
              <a:rPr lang="bn-BD" dirty="0" smtClean="0"/>
              <a:t>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হাতের কাজ পানির নিচে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s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এর মতো হবে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5652" y="4444157"/>
            <a:ext cx="3048000" cy="762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bn-BD" dirty="0" smtClean="0"/>
          </a:p>
          <a:p>
            <a:r>
              <a:rPr lang="bn-BD" sz="16000" dirty="0">
                <a:latin typeface="NikoshBAN" pitchFamily="2" charset="0"/>
                <a:cs typeface="NikoshBAN" pitchFamily="2" charset="0"/>
              </a:rPr>
              <a:t>চিৎ সাঁতার </a:t>
            </a:r>
            <a:endParaRPr lang="en-US" sz="1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764704"/>
            <a:ext cx="631128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9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6126480" cy="3657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543800" y="1752600"/>
            <a:ext cx="2209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400800" y="5105400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50680" y="1790701"/>
            <a:ext cx="14173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হাতের অবস্থ্যা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50680" y="5105401"/>
            <a:ext cx="126492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কোমরের অবস্থ্যা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62200" y="28194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3505201"/>
            <a:ext cx="10668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পায়ের অবস্থ্যা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46975"/>
            <a:ext cx="7772400" cy="814590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চিৎ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সাঁতারের  কলাকৌশেলর বিবরণঃ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8915400" cy="3505200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দেহের অবস্থানঃ পানিতে  শরীর  চিৎ করে রাখতে  হবে।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হাতের অবস্থানঃ  হাত  দুইটি  সোজাসুজি  মাথার কাছ।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কাছি পানির ভিতর দিয়ে নিয়ে যেতে হবে 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পায়ের প্রক্রিয়াঃ পায়ের কাজ কোমর থেকে শুরু হয়।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শ্বাস-প্রশ্বাসঃ শ্বাস-প্রশ্বাস স্বভাবিকভাবে নিতে হবে ।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2744" y="1390918"/>
            <a:ext cx="6400800" cy="77380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চিৎ সাঁতারের নিয়মাবলীঃ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348880"/>
            <a:ext cx="8382000" cy="2743200"/>
          </a:xfrm>
        </p:spPr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চিৎ সাঁতার পানিতে নেমে হাতল ধরে  শুরু করতে হয় 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চিৎ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সাঁতার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চিৎ হয়ে কাটতে হয় ।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সাঁতারের সময়ে অন্যের ল্যানে যাওয়া যাবে না ।</a:t>
            </a:r>
          </a:p>
          <a:p>
            <a:pPr marL="457200" indent="-457200" algn="l">
              <a:buFont typeface="Wingdings" pitchFamily="2" charset="2"/>
              <a:buChar char="Ø"/>
            </a:pP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bn-BD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0882" y="4454687"/>
            <a:ext cx="3335939" cy="685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800" dirty="0"/>
              <a:t>বুক সাঁতার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52" y="928670"/>
            <a:ext cx="6858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908720"/>
            <a:ext cx="4343400" cy="2895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438400" y="1295400"/>
            <a:ext cx="1676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924800" y="1600200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48800" y="1371601"/>
            <a:ext cx="990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হাতের অবস্থ্যা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066801"/>
            <a:ext cx="11430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পায়ের অবস্থ্যা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824248"/>
            <a:ext cx="7772400" cy="775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বুক সাঁতারের  কলাকৌশলের বিবরণঃ-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3459" y="1916832"/>
            <a:ext cx="7871792" cy="284835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 অবস্থান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দেহটা সাঁতার কাটার সময় পানির সমান্তরাল রাখতে হবে।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 অবস্থান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হাতকে পানির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মাজে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 ।  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পায়ের প্রক্রিয়াঃ পায়ের পাতা বাহিরের দিকে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 হবে।</a:t>
            </a: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bn-BD" sz="9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36" y="427916"/>
            <a:ext cx="6414139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বুক সাঁতার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নিয়মাবলী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65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ড্রাইভ দিয়ে সাঁতার শুরু করতে হবটার্নই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টারনিং  ও ফিনিশিং এর সময় দুই হাত দিয়ে সমাপ্তি অয়াল স্পশ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করতে হবে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পানির নিচ দিয়ে সাঁতার দেওয়া যাবে না । 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 উপরে নিচে তুলে সাঁতরানো যাবে না ।</a:t>
            </a:r>
          </a:p>
        </p:txBody>
      </p:sp>
    </p:spTree>
    <p:extLst>
      <p:ext uri="{BB962C8B-B14F-4D97-AF65-F5344CB8AC3E}">
        <p14:creationId xmlns:p14="http://schemas.microsoft.com/office/powerpoint/2010/main" val="12374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60" y="4277300"/>
            <a:ext cx="4460032" cy="80985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600" dirty="0"/>
              <a:t>প্রজাপতি  সাঁতার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692696"/>
            <a:ext cx="44600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9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024" y="129901"/>
            <a:ext cx="11191164" cy="1081586"/>
          </a:xfrm>
          <a:pattFill prst="sphere">
            <a:fgClr>
              <a:srgbClr val="FFFF00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utonnyMJ" pitchFamily="2" charset="0"/>
              </a:rPr>
              <a:t>পরিচিতি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46" y="1841678"/>
            <a:ext cx="4327301" cy="43273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1707" y="1841678"/>
            <a:ext cx="5138670" cy="409342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utonnyMJ" pitchFamily="2" charset="0"/>
              </a:rPr>
              <a:t>শিক্ষক</a:t>
            </a:r>
            <a:r>
              <a:rPr lang="en-US" sz="4400" b="1" u="sng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4400" b="1" u="sng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utonnyMJ" pitchFamily="2" charset="0"/>
              </a:rPr>
              <a:t>পরিচিতি</a:t>
            </a:r>
            <a:endParaRPr lang="en-US" sz="4400" b="1" u="sng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latin typeface="SutonnyMJ" pitchFamily="2" charset="0"/>
            </a:endParaRPr>
          </a:p>
          <a:p>
            <a:pPr algn="ctr">
              <a:buNone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latin typeface="SutonnyMJ" pitchFamily="2" charset="0"/>
            </a:endParaRPr>
          </a:p>
          <a:p>
            <a:pPr algn="ctr">
              <a:buNone/>
            </a:pP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মোঃ</a:t>
            </a:r>
            <a:r>
              <a:rPr lang="en-US" sz="4000" b="1" dirty="0" smtClean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ছামছুল</a:t>
            </a:r>
            <a:r>
              <a:rPr lang="en-US" sz="40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আলম</a:t>
            </a:r>
            <a:endParaRPr lang="en-US" sz="4000" b="1" dirty="0">
              <a:ln w="12700">
                <a:solidFill>
                  <a:schemeClr val="accent5"/>
                </a:solidFill>
                <a:prstDash val="solid"/>
              </a:ln>
              <a:latin typeface="SutonnySushreeMJ" pitchFamily="2" charset="0"/>
              <a:cs typeface="SutonnySushreeMJ" pitchFamily="2" charset="0"/>
            </a:endParaRPr>
          </a:p>
          <a:p>
            <a:pPr algn="ctr">
              <a:buNone/>
            </a:pP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সহকারী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শিক্ষক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latin typeface="SutonnySushreeMJ" pitchFamily="2" charset="0"/>
              <a:cs typeface="SutonnySushreeMJ" pitchFamily="2" charset="0"/>
            </a:endParaRPr>
          </a:p>
          <a:p>
            <a:pPr algn="ctr">
              <a:buNone/>
            </a:pP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আটমূল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দ্বিমূখী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উচ্চ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বিদ্যালয়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, </a:t>
            </a:r>
            <a:r>
              <a:rPr lang="en-US" sz="2800" b="1" dirty="0" err="1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শিবগঞ্জ,বগুড়া</a:t>
            </a: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।</a:t>
            </a:r>
          </a:p>
          <a:p>
            <a:pPr algn="ctr">
              <a:buNone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latin typeface="SutonnySushreeMJ" pitchFamily="2" charset="0"/>
                <a:cs typeface="SutonnySushreeMJ" pitchFamily="2" charset="0"/>
              </a:rPr>
              <a:t>‡gvevBj-0172228721</a:t>
            </a:r>
          </a:p>
          <a:p>
            <a:pPr algn="ctr">
              <a:buNone/>
            </a:pPr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utonnyMJ" pitchFamily="2" charset="0"/>
              </a:rPr>
              <a:t>B-‡</a:t>
            </a:r>
            <a:r>
              <a:rPr lang="en-US" sz="2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utonnyMJ" pitchFamily="2" charset="0"/>
              </a:rPr>
              <a:t>gBj</a:t>
            </a:r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utonnyMJ" pitchFamily="2" charset="0"/>
              </a:rPr>
              <a:t>- </a:t>
            </a:r>
            <a:r>
              <a:rPr lang="en-US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alamsamsul200@gmail.com</a:t>
            </a:r>
            <a:endParaRPr lang="en-US" sz="20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B0F0"/>
              </a:solidFill>
              <a:latin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40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2276872"/>
            <a:ext cx="7632848" cy="3447098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বিষয়ঃ- শারীরিক শিক্ষা 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শ্রেণিঃ- ৮ম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অধ্যায়ঃ- ৫ম ।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পাঠঃ- সাঁতার 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সময়ঃ-৪০ মিনিট ।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5760" y="764704"/>
            <a:ext cx="4896544" cy="110799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/>
              <a:t>পাঠ</a:t>
            </a:r>
            <a:r>
              <a:rPr lang="en-US" sz="6600" dirty="0"/>
              <a:t> </a:t>
            </a:r>
            <a:r>
              <a:rPr lang="en-US" sz="6600" dirty="0" err="1"/>
              <a:t>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8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9" y="2996952"/>
            <a:ext cx="5968793" cy="2438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32657"/>
            <a:ext cx="3124200" cy="2472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33729"/>
            <a:ext cx="2867744" cy="2471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03912" y="5627455"/>
            <a:ext cx="1676400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/>
              <a:t>সাঁতার</a:t>
            </a:r>
            <a:r>
              <a:rPr lang="bn-BD" sz="1000" dirty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887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12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4654" y="1975230"/>
            <a:ext cx="8077200" cy="3048000"/>
          </a:xfr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r>
              <a:rPr lang="bn-BD" dirty="0" smtClean="0"/>
              <a:t> </a:t>
            </a:r>
          </a:p>
          <a:p>
            <a:r>
              <a:rPr lang="bn-BD" dirty="0" smtClean="0">
                <a:solidFill>
                  <a:schemeClr val="tx1"/>
                </a:solidFill>
              </a:rPr>
              <a:t>এই পাঠ  শেষে শিক্ষার্থীরা</a:t>
            </a:r>
            <a:r>
              <a:rPr lang="en-US" dirty="0" smtClean="0">
                <a:solidFill>
                  <a:schemeClr val="tx1"/>
                </a:solidFill>
              </a:rPr>
              <a:t>---</a:t>
            </a:r>
            <a:endParaRPr lang="bn-BD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bn-BD" sz="3000" dirty="0"/>
              <a:t>সাঁতার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 প্রকার ও কি কি  বলতে পারবে ?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সাঁতার এর বিভিন্ন কলাকৌশল বর্ণনা করতে পারবে । 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সাঁতার এর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নিয়মাব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 ।</a:t>
            </a:r>
          </a:p>
          <a:p>
            <a:pPr marL="457200" indent="-457200" algn="l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7728" y="865844"/>
            <a:ext cx="453650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শিখন</a:t>
            </a:r>
            <a:r>
              <a:rPr lang="en-US" sz="4000" dirty="0"/>
              <a:t> </a:t>
            </a:r>
            <a:r>
              <a:rPr lang="en-US" sz="4000" dirty="0" err="1"/>
              <a:t>ফল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0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909585"/>
            <a:ext cx="3775276" cy="533400"/>
          </a:xfrm>
        </p:spPr>
        <p:txBody>
          <a:bodyPr>
            <a:noAutofit/>
          </a:bodyPr>
          <a:lstStyle/>
          <a:p>
            <a:r>
              <a:rPr lang="bn-BD" sz="4000" dirty="0" smtClean="0"/>
              <a:t>মুক্ত সাঁতার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41148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52400"/>
            <a:ext cx="44196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27822" y="3643314"/>
            <a:ext cx="441960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35" y="3643314"/>
            <a:ext cx="4267975" cy="2180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7200928" y="271462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চিৎ সাঁতার </a:t>
            </a:r>
            <a:endParaRPr lang="en-US" sz="3600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857892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 প্রজাপতি  সাঁতার </a:t>
            </a:r>
            <a:endParaRPr lang="en-US" sz="36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7594" y="5857893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বুক সাঁতার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81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052736"/>
            <a:ext cx="5638800" cy="3124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24378" y="4714884"/>
            <a:ext cx="2723397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/>
              <a:t>মুক্ত সাঁতার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8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80728"/>
            <a:ext cx="5410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1981200" y="10668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686800" y="2365094"/>
            <a:ext cx="1447800" cy="2130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71600" y="1066800"/>
            <a:ext cx="1600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পায়ের অবস্থ্যা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34400" y="4191000"/>
            <a:ext cx="1676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dirty="0">
                <a:solidFill>
                  <a:schemeClr val="bg1"/>
                </a:solidFill>
              </a:rPr>
              <a:t>হাতের অবস্থ্যা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6959" y="450761"/>
            <a:ext cx="9581882" cy="995966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মুক্ত সাঁতারের কলাকৌশলের বিবরণঃ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72048"/>
            <a:ext cx="8610600" cy="29718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47500" lnSpcReduction="20000"/>
          </a:bodyPr>
          <a:lstStyle/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bn-BD" sz="5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দেহের অবস্থানঃ  দেহটাকে  উপর করে পানির সমান্তরাল  রাখতে হবে।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bn-BD" sz="5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হাতের অবস্থানঃ খাড়াভাবে হাতটাকে সোজা সামনে নিয়ে  যেতে হবে ।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bn-BD" sz="5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প্রক্রিয়াঃ  পায়ের কাজ কোমর থেকে শুরু হয়। একের পর এক ডান পা ও বাম পা উটা নামা করে ।</a:t>
            </a:r>
          </a:p>
          <a:p>
            <a:pPr marL="685800" indent="-685800" algn="l">
              <a:buFont typeface="Wingdings" panose="05000000000000000000" pitchFamily="2" charset="2"/>
              <a:buChar char="ü"/>
            </a:pPr>
            <a:r>
              <a:rPr lang="bn-BD" sz="5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শ্বাস-প্রশ্বাসঃ সাঁতার কাটার  সময় </a:t>
            </a:r>
            <a:r>
              <a:rPr lang="bn-BD" sz="5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মাথাটাকে </a:t>
            </a:r>
            <a:r>
              <a:rPr lang="en-US" sz="52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</a:t>
            </a:r>
            <a:r>
              <a:rPr lang="bn-BD" sz="5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রিয়ে পানির উপর মুখ দিয়ে নিশ্বাস ণেয়া ও  ছাড়া  হয় ।</a:t>
            </a:r>
            <a:endParaRPr lang="bn-BD" sz="5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bn-BD" sz="5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 algn="l">
              <a:buFont typeface="Wingdings" panose="05000000000000000000" pitchFamily="2" charset="2"/>
              <a:buChar char="ü"/>
            </a:pPr>
            <a:endParaRPr lang="bn-BD" sz="5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1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392</Words>
  <Application>Microsoft Office PowerPoint</Application>
  <PresentationFormat>Widescreen</PresentationFormat>
  <Paragraphs>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SutonnySushreeMJ</vt:lpstr>
      <vt:lpstr>Times New Roman</vt:lpstr>
      <vt:lpstr>Vrinda</vt:lpstr>
      <vt:lpstr>Wingdings</vt:lpstr>
      <vt:lpstr>Office Theme</vt:lpstr>
      <vt:lpstr>স্বাগতম</vt:lpstr>
      <vt:lpstr> পরিচিতি</vt:lpstr>
      <vt:lpstr>PowerPoint Presentation</vt:lpstr>
      <vt:lpstr>PowerPoint Presentation</vt:lpstr>
      <vt:lpstr>  </vt:lpstr>
      <vt:lpstr>মুক্ত সাঁতার </vt:lpstr>
      <vt:lpstr>PowerPoint Presentation</vt:lpstr>
      <vt:lpstr>PowerPoint Presentation</vt:lpstr>
      <vt:lpstr>মুক্ত সাঁতারের কলাকৌশলের বিবরণঃ</vt:lpstr>
      <vt:lpstr>মুক্ত সাঁতারের  নিয়মাবলীঃ</vt:lpstr>
      <vt:lpstr>PowerPoint Presentation</vt:lpstr>
      <vt:lpstr>PowerPoint Presentation</vt:lpstr>
      <vt:lpstr>চিৎ সাঁতারের  কলাকৌশেলর বিবরণঃ </vt:lpstr>
      <vt:lpstr>চিৎ সাঁতারের নিয়মাবলীঃ </vt:lpstr>
      <vt:lpstr>PowerPoint Presentation</vt:lpstr>
      <vt:lpstr>PowerPoint Presentation</vt:lpstr>
      <vt:lpstr>বুক সাঁতারের  কলাকৌশলের বিবরণঃ- </vt:lpstr>
      <vt:lpstr>বুক সাঁতার এর নিয়মাবলী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13</cp:revision>
  <dcterms:created xsi:type="dcterms:W3CDTF">2020-03-05T16:25:00Z</dcterms:created>
  <dcterms:modified xsi:type="dcterms:W3CDTF">2020-10-24T16:12:03Z</dcterms:modified>
</cp:coreProperties>
</file>