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57" r:id="rId4"/>
    <p:sldId id="261" r:id="rId5"/>
    <p:sldId id="264" r:id="rId6"/>
    <p:sldId id="267" r:id="rId7"/>
    <p:sldId id="274" r:id="rId8"/>
    <p:sldId id="260" r:id="rId9"/>
    <p:sldId id="278" r:id="rId10"/>
    <p:sldId id="279" r:id="rId11"/>
    <p:sldId id="280" r:id="rId12"/>
    <p:sldId id="283" r:id="rId13"/>
    <p:sldId id="284" r:id="rId14"/>
    <p:sldId id="287" r:id="rId15"/>
    <p:sldId id="288" r:id="rId16"/>
    <p:sldId id="289" r:id="rId17"/>
    <p:sldId id="290" r:id="rId18"/>
    <p:sldId id="292" r:id="rId19"/>
    <p:sldId id="263" r:id="rId20"/>
    <p:sldId id="268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94B89-1B0D-4D71-87E6-942726C128D6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6253-838B-442E-8B5E-0F269469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7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12FFDC-D757-4F32-90A7-38133CE3105F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34B232-E104-47EE-9C3D-C25A8AFA3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ell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5400" y="4257368"/>
            <a:ext cx="67056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 আছো? 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2766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14400"/>
            <a:ext cx="8229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66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স্বাগতম</a:t>
            </a:r>
            <a:endParaRPr lang="en-US" sz="7200" b="1" dirty="0" smtClean="0"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উদ্ভিদতাত্ত্বিক </a:t>
            </a:r>
            <a:r>
              <a:rPr lang="bn-BD" sz="48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ভালো বীজ ও খারপ বীজের  </a:t>
            </a:r>
            <a:r>
              <a:rPr lang="bn-BD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চিত্র- </a:t>
            </a:r>
            <a:endParaRPr lang="en-US" sz="48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8999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কদম ফুল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1" y="3290500"/>
            <a:ext cx="45378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আলুর চারা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93035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 খারাপ বীজ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1" y="6110406"/>
            <a:ext cx="453784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</a:t>
            </a:r>
            <a:r>
              <a:rPr lang="bn-BD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 আলুর 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4075330"/>
            <a:ext cx="4625340" cy="2055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4302918"/>
            <a:ext cx="4537844" cy="1807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1371599"/>
            <a:ext cx="4625340" cy="2057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1363979"/>
            <a:ext cx="4469265" cy="19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1835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441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 নির্বাচন করা-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" y="201168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বীজের চাহিদা মোতাবেক উর্বব জমি নির্বাচন করা-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4" y="2597340"/>
            <a:ext cx="9100246" cy="48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4724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তৈরি করা-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1" y="2014915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বীজতলাকে ভালো করে চাষ মই দিয়ে তৈরি করা-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" y="2722801"/>
            <a:ext cx="9085310" cy="41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3733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বপন করা-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" y="201168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বীজতলা আকার অনুযায়ী বীজ বপন করা-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566"/>
            <a:ext cx="9128760" cy="41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441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 তৈরি  করা-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" y="201168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ফসলের অনুযায়ী জমি তৈরি করে নিতে হবে  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" y="2719563"/>
            <a:ext cx="9116961" cy="41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441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পরিচর্যা করা- </a:t>
            </a:r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ফসলের ভালো ভাবে পরিচর্যা করা এতে ভালো ফসল পাওয়া   যাবে।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79"/>
            <a:ext cx="9144000" cy="426154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715000" y="1295400"/>
            <a:ext cx="6858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5410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দূরত্বে করা- </a:t>
            </a:r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27254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ফসলে আলাদা-আলাদা চাষ বা রোপন করা-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32"/>
            <a:ext cx="9144000" cy="408392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867400" y="1371600"/>
            <a:ext cx="609600" cy="5334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রোগিং করা- </a:t>
            </a:r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27254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 ফসলে অন্য ফসল থাকলে তুলে ফেলা-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782"/>
            <a:ext cx="9144000" cy="409447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791200" y="1192823"/>
            <a:ext cx="609600" cy="7162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বীজ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 উৎপাদনের প্রক্রিয়া ধাপসূমহ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দশটি (10)-নিম্ন-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88350"/>
            <a:ext cx="4724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পরিদর্শন করা  - </a:t>
            </a:r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ভালো বীজ ও ফসলের  জন্য সঠিক সময়  মাঠ পরিদর্শন করা-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131"/>
            <a:ext cx="4572000" cy="416453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410200" y="1283315"/>
            <a:ext cx="5334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</a:t>
            </a:r>
            <a:r>
              <a:rPr kumimoji="0" lang="bn-BD" sz="6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</a:t>
            </a:r>
            <a:r>
              <a:rPr kumimoji="0" lang="bn-BD" sz="6600" b="0" i="0" u="sng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কক কাজ  </a:t>
            </a:r>
            <a:endParaRPr kumimoji="0" lang="en-US" sz="6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052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 বীজ ও উদ্ভিদতাত্ত্বিক  বীজের চারটি করে নাম লিখ?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4267200" y="2057400"/>
            <a:ext cx="4498975" cy="3733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bn-BD" sz="48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সহকারী-শিক্ষক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 শাহরিয়ার শিপন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20170128_143338-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3657600" cy="3200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586740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 ওয়াসেকপুর মোহাম্মদীয়া বালিকা দাখিল মাদ্রাসা,সোনাইমুড়ী,নোয়াখালী 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১৮১৬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১৭৩৩০৭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8500" dirty="0" smtClean="0">
                <a:latin typeface="NikoshBAN" pitchFamily="2" charset="0"/>
                <a:cs typeface="NikoshBAN" pitchFamily="2" charset="0"/>
              </a:rPr>
              <a:t>শিক্ষক – পরিচিতি 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371600"/>
            <a:ext cx="914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নিশিক্ত ও পরিপক্ক  ডিম্বককে কি বলে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অজ্ঞ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কান্ড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বীজ নিম্ম কোনটি  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59722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আনারস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71837"/>
            <a:ext cx="914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ভাগ পাকলে ফসল  কাটতে হয়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9" y="4311858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) 70%   খ )   80% গ )  90% ঘ ) 100%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143" y="4934578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4) বীজ ফসল উৎপাদনের ধাপ কয়টি?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3372" y="2045389"/>
            <a:ext cx="381000" cy="339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3160753"/>
            <a:ext cx="381000" cy="3885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 7টি   খ ) 8টি    গ )  9টি   ঘ )  10টি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39371" y="4466491"/>
            <a:ext cx="381000" cy="307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10972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5576560"/>
            <a:ext cx="304800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09620"/>
            <a:ext cx="9144000" cy="848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ভালো করে লক্ষ্য কর।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 fontScale="70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bn-BD" sz="5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8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 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normAutofit/>
          </a:bodyPr>
          <a:lstStyle/>
          <a:p>
            <a:pPr marL="1024128" marR="0" lvl="0" indent="-91440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1024128" marR="0" lvl="0" indent="-91440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1024128" marR="0" lvl="0" indent="-91440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024128" marR="0" lvl="0" indent="-91440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024128" marR="0" lvl="0" indent="-91440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1024128" indent="-9144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বীজের ব্যবস্থাপনা সম্পর্কিত সতর্কতা  সর্ম্পকে  একটি প্রতিবেদন তৈরি করে শ্রেনিতে  জমা দিবে  এবং  উপস্থাপন করবে।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kumimoji="0" lang="bn-BD" sz="7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আগামী ক্লাশে দেখা হবে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আল্লাহ হাফেজ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Clr>
                <a:srgbClr val="2DA2BF"/>
              </a:buClr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উপকরণ (অংশ )</a:t>
            </a:r>
          </a:p>
          <a:p>
            <a:pPr>
              <a:buNone/>
            </a:pP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7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পঞ্চম- অধ্যায়</a:t>
            </a:r>
          </a:p>
          <a:p>
            <a:pPr marL="109728" indent="0">
              <a:buNone/>
            </a:pPr>
            <a:endParaRPr lang="bn-BD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7100" dirty="0" smtClean="0">
                <a:latin typeface="NikoshBAN" pitchFamily="2" charset="0"/>
                <a:cs typeface="NikoshBAN" pitchFamily="2" charset="0"/>
              </a:rPr>
              <a:t>বিষয় – সম্পূরক কৃষি শিক্ষা </a:t>
            </a:r>
            <a:endParaRPr kumimoji="0" lang="en-US" sz="7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19050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শ্রেনি-নবম দশম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বীজ কী বলতে পারবে 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বীজ কত প্রকার বলতে পারবে?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ভালো বীজ ও খারাপ বীজের পার্থক্য বলতে  পারবে?</a:t>
            </a:r>
          </a:p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 ফসল উৎপাদনের প্রক্রিয়া ধাপসূমহ ব্যাখা করতে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br>
              <a:rPr lang="bn-BD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কী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024128" lvl="0" indent="-914400">
              <a:buNone/>
              <a:defRPr/>
            </a:pP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024128" lvl="0" indent="-914400">
              <a:buNone/>
              <a:defRPr/>
            </a:pP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024128" lvl="0" indent="-914400">
              <a:buFont typeface="Wingdings" pitchFamily="2" charset="2"/>
              <a:buChar char="Ø"/>
              <a:defRPr/>
            </a:pPr>
            <a:endParaRPr lang="bn-BD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024128" lvl="0" indent="-914400">
              <a:buNone/>
              <a:defRPr/>
            </a:pP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024128" lvl="0" indent="-914400">
              <a:buNone/>
              <a:defRPr/>
            </a:pP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1024128" lvl="0" indent="-914400">
              <a:buNone/>
              <a:defRPr/>
            </a:pPr>
            <a:endParaRPr lang="bn-BD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024128" lvl="0" indent="-914400">
              <a:buFont typeface="Wingdings" pitchFamily="2" charset="2"/>
              <a:buChar char="Ø"/>
              <a:defRPr/>
            </a:pPr>
            <a:endParaRPr lang="bn-BD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024128" lvl="0" indent="-914400">
              <a:buNone/>
              <a:defRPr/>
            </a:pPr>
            <a:endParaRPr lang="bn-BD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653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নিষিক্ত পরিপক্ক  ডিম্বকে বীজ বলে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5720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উদ্ভিদের জম্মানোর 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 অংশ  ব্যবহার করা হয় তাকে বীজ বলে 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1" y="-56062"/>
            <a:ext cx="9144000" cy="1447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b="0" dirty="0" smtClean="0">
                <a:latin typeface="NikoshBAN" pitchFamily="2" charset="0"/>
                <a:cs typeface="NikoshBAN" pitchFamily="2" charset="0"/>
              </a:rPr>
              <a:t>          </a:t>
            </a:r>
            <a:br>
              <a:rPr lang="bn-BD" sz="6000" b="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 দুই প্রকার –</a:t>
            </a:r>
            <a:b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0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5899725"/>
            <a:ext cx="403859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উদ্ভিদতাত্ত্বিক বীজ 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5899725"/>
            <a:ext cx="454152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কৃষি বীজ </a:t>
            </a:r>
            <a:endParaRPr lang="en-US" sz="4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919843" y="4667790"/>
            <a:ext cx="1752600" cy="9467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176010" y="4952999"/>
            <a:ext cx="1310640" cy="94672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413510"/>
            <a:ext cx="4602480" cy="3265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3509"/>
            <a:ext cx="4518660" cy="32651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18-08-17-17-25-20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30" y="1143000"/>
            <a:ext cx="4524829" cy="2286000"/>
          </a:xfrm>
          <a:prstGeom prst="rect">
            <a:avLst/>
          </a:prstGeom>
        </p:spPr>
      </p:pic>
      <p:pic>
        <p:nvPicPr>
          <p:cNvPr id="6" name="Picture 5" descr="Screenshot_2018-08-17-17-26-06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648200" cy="2286000"/>
          </a:xfrm>
          <a:prstGeom prst="rect">
            <a:avLst/>
          </a:prstGeom>
        </p:spPr>
      </p:pic>
      <p:pic>
        <p:nvPicPr>
          <p:cNvPr id="8" name="Picture 7" descr="Screenshot_2018-08-17-17-25-38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4572000" cy="1676400"/>
          </a:xfrm>
          <a:prstGeom prst="rect">
            <a:avLst/>
          </a:prstGeom>
        </p:spPr>
      </p:pic>
      <p:pic>
        <p:nvPicPr>
          <p:cNvPr id="13" name="Picture 12" descr="images-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343400"/>
            <a:ext cx="4648200" cy="1676400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4495800" y="3429000"/>
            <a:ext cx="4800600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কুমড়ার বীজ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419600" y="6019800"/>
            <a:ext cx="47244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ছোলা বীজ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0" y="6019800"/>
            <a:ext cx="44196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বাদামের বীজ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0" y="3429000"/>
            <a:ext cx="4495800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ধানের বীজ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5400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বীজের নমুনা - চিত্র </a:t>
            </a:r>
            <a:endParaRPr lang="en-US" sz="5400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19527" y="3576320"/>
            <a:ext cx="4549140" cy="84328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কলা গাছের চারা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534860" y="3581400"/>
            <a:ext cx="460914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আলুর চারা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0" y="6096000"/>
            <a:ext cx="4534858" cy="762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গোলাফ ফুল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4534860" y="6096000"/>
            <a:ext cx="4572000" cy="76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আঁখের চারা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7140" y="0"/>
            <a:ext cx="9144000" cy="1371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উদ্ভিদতাত্ত্বিক </a:t>
            </a:r>
            <a:r>
              <a:rPr lang="bn-BD" sz="60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বীজের চিত্র- </a:t>
            </a:r>
            <a:endParaRPr lang="en-US" sz="6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1" y="1371599"/>
            <a:ext cx="4572001" cy="231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60" y="1379220"/>
            <a:ext cx="4520791" cy="2202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449771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59" y="4419600"/>
            <a:ext cx="4617721" cy="1743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কৃষি ভালো বীজ ও খারাপ বীজের চিত্র-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20068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আমের ভালো বীজ 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420068"/>
            <a:ext cx="4572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ছোলার ভালো বীজ 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 খারাপ </a:t>
            </a:r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গমের  খারাপ বীজ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72000" cy="2048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2048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065"/>
            <a:ext cx="4572001" cy="1683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196206"/>
            <a:ext cx="454152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1578</TotalTime>
  <Words>506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PowerPoint Presentation</vt:lpstr>
      <vt:lpstr>PowerPoint Presentation</vt:lpstr>
      <vt:lpstr>PowerPoint Presentation</vt:lpstr>
      <vt:lpstr>PowerPoint Presentation</vt:lpstr>
      <vt:lpstr>               বীজ কী ? </vt:lpstr>
      <vt:lpstr>                    বীজ দুই প্রকার –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স্বাগতম</dc:title>
  <dc:creator>user</dc:creator>
  <cp:lastModifiedBy>user</cp:lastModifiedBy>
  <cp:revision>248</cp:revision>
  <dcterms:created xsi:type="dcterms:W3CDTF">2018-08-14T17:29:05Z</dcterms:created>
  <dcterms:modified xsi:type="dcterms:W3CDTF">2020-10-25T11:21:44Z</dcterms:modified>
</cp:coreProperties>
</file>