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524000" y="471948"/>
            <a:ext cx="64770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8229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মাল্টিমিডিয়া ক্লাশে সবাইকে ফুলের শুভেচ্ছা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84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533400"/>
            <a:ext cx="7543800" cy="914400"/>
          </a:xfrm>
          <a:prstGeom prst="horizontalScroll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বীজ সংরক্ষনের  বিভিন্ন কারন সমূহ -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2600" y="1447800"/>
            <a:ext cx="8091196" cy="1066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বীজকে দীর্ঘায়ু বাড়ানোর জন্য।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7976" y="2285999"/>
            <a:ext cx="8074867" cy="18552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ইঁদুর ,পাখি, ছত্রাক, আর্দ্রতার  কারনে প্রায় দশ ভাগ ফসল  নষ্টহয় ,তাই ফসল   সংর ক্ষন  করতে হয় 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4610" y="4141236"/>
            <a:ext cx="8065534" cy="1295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বীজকে পরর্বতী মৌসুমে ব্যবহার করার  জন্য।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2600" y="5306781"/>
            <a:ext cx="8065534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বীজের জীবন শক্তি আঙ্কুরোদগম  বৃদ্ধি করার জন্য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99802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441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685800" y="1905000"/>
            <a:ext cx="79248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 সংরক্ষন  কেন করার হয় তা বুঝিয়ে লেখ।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785021"/>
            <a:ext cx="36576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60330"/>
            <a:ext cx="8229599" cy="341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বীজ শুকানো কী?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 শুকানোর পদ্ধতি কী?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বীজের আর্দ্রতার পরিক্ষার সূত্র লিখ।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76400" y="609600"/>
            <a:ext cx="6324600" cy="1219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 যাচাই পর্ব-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176" y="1981200"/>
            <a:ext cx="8001000" cy="36625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বীজকে দীর্ঘায়ুদান ও পোকামাকড়ের  হাত থেকে  রক্ষা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শুকানো প্রয়োজন।</a:t>
            </a:r>
          </a:p>
          <a:p>
            <a:pPr marL="571500" indent="-571500">
              <a:buFont typeface="Wingdings" pitchFamily="2" charset="2"/>
              <a:buChar char="v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প্রকার শুকানো পদ্ধতি প্রকৃতি পদ্ধতি /সাধারণ পদ্ধতি ।</a:t>
            </a:r>
          </a:p>
          <a:p>
            <a:pPr marL="571500" indent="-571500">
              <a:buFont typeface="Wingdings" pitchFamily="2" charset="2"/>
              <a:buChar char="v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আর্দ্রতার শতকরা হার = নমুনা বীজের ওজন – নমুনা  বীজের শুকানোর পর ওজন  × ১০০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   নমুনা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ওজন</a:t>
            </a:r>
          </a:p>
        </p:txBody>
      </p:sp>
    </p:spTree>
    <p:extLst>
      <p:ext uri="{BB962C8B-B14F-4D97-AF65-F5344CB8AC3E}">
        <p14:creationId xmlns:p14="http://schemas.microsoft.com/office/powerpoint/2010/main" val="21500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88124"/>
            <a:ext cx="3276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0"/>
            <a:ext cx="80772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টির আলোকে বীজ সংরক্ষনের তিনটি উপকরন ও সুবিধা  লিখ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81000" y="685800"/>
            <a:ext cx="8407160" cy="83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735" y="1561524"/>
            <a:ext cx="7924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১। বীজকে পরবর্তী   মৌসুমে ব্যবহারের নিমিত্তে  বীজের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আর্দ্রতা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হবে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768" y="2148169"/>
            <a:ext cx="7924800" cy="52322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বার  % (খ)  তের % (গ)  চৌদ্দ%   (ঘ)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%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2" y="2217855"/>
            <a:ext cx="448654" cy="38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86" y="2710190"/>
            <a:ext cx="791448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জমি থেকে বীজ সংগ্রহের সময় কত ভাগ আর্দ্রতা থাকতে হবে?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179" y="3359380"/>
            <a:ext cx="7924801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(ক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)   দশ-বার     (খ) আঠার –চল্লিশ (গ)   বিশ-ত্রিশ     (ঘ)    চল্লিশ-পঞ্চশ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768" y="3929390"/>
            <a:ext cx="7924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৩। বীজ সংরক্ষনের জন্য নিচের কোনটি  ভালো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?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192" y="4428904"/>
            <a:ext cx="7924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i.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বালতি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ডোল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iii.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ধানের গোলা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735" y="5107715"/>
            <a:ext cx="7924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n-NO" sz="2400" dirty="0">
                <a:latin typeface="NikoshBAN" pitchFamily="2" charset="0"/>
                <a:cs typeface="NikoshBAN" pitchFamily="2" charset="0"/>
              </a:rPr>
              <a:t>ক) i (খ) i ও  iii 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nn-NO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nn-NO" sz="2400" dirty="0">
                <a:latin typeface="NikoshBAN" pitchFamily="2" charset="0"/>
                <a:cs typeface="NikoshBAN" pitchFamily="2" charset="0"/>
              </a:rPr>
              <a:t>ও  iii     (ঘ) i,ii ও 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735" y="5657524"/>
            <a:ext cx="791448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৩। বীজ শুকানোর অর্থ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6100981"/>
            <a:ext cx="801839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(ক) রসালোর জন্য (খ) শক্ত হাওয়ার জন্য  (গ)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শুকানোর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জন্য (ঘ) নরম হাওয়ার জন্য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6" y="3397505"/>
            <a:ext cx="450484" cy="38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25923"/>
            <a:ext cx="518326" cy="4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77" y="6119189"/>
            <a:ext cx="466725" cy="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87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590800" y="800100"/>
            <a:ext cx="4267200" cy="8382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2059577"/>
            <a:ext cx="354623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37" y="2059577"/>
            <a:ext cx="462121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800600"/>
            <a:ext cx="7239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আগামী কাল বীজ সংরক্ষনের  উপ র তিনটি সুবিধা ও অসুবিধা লিখে আনবে।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5029200"/>
            <a:ext cx="8153400" cy="14478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00199"/>
            <a:ext cx="5638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56565"/>
            <a:ext cx="7239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019300"/>
            <a:ext cx="396557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1905000"/>
            <a:ext cx="4114800" cy="457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 শাহরিয়ার শিপন</a:t>
            </a:r>
          </a:p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 ওয়াসেকপুর মোহাম্মীয়া বালিকা দাখিল মাদ্রাসা,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সোনাইমুড়ী,নোয়াখালী ।  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9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943897"/>
            <a:ext cx="2743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বিষয়-পরিচিতি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1884" y="2514600"/>
            <a:ext cx="3810000" cy="3959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dirty="0" smtClean="0"/>
              <a:t>শ্রেনি- নবম,দশম  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প্রথম  অধ্যায়</a:t>
            </a:r>
          </a:p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dirty="0" smtClean="0"/>
              <a:t>চতুর্থ - পরিচ্ছেদ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625817"/>
            <a:ext cx="350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92D050"/>
                </a:solidFill>
              </a:rPr>
              <a:t>            </a:t>
            </a:r>
            <a:r>
              <a:rPr lang="as-IN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as-IN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4174435" y="2514600"/>
            <a:ext cx="609600" cy="3959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514600"/>
            <a:ext cx="3505200" cy="3959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7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35358"/>
            <a:ext cx="61722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আচরণিক উদ্দেশ্য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15216"/>
            <a:ext cx="2495549" cy="1961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20133"/>
            <a:ext cx="2872412" cy="1956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3" y="1320133"/>
            <a:ext cx="2071688" cy="1956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449030"/>
            <a:ext cx="249554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পাহাড়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449030"/>
            <a:ext cx="2286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কিছু পাখি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9152" y="3441033"/>
            <a:ext cx="18430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ধান বীজ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3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build="allAtOnce" animBg="1"/>
      <p:bldP spid="9" grpId="0" animBg="1"/>
      <p:bldP spid="9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2209800"/>
            <a:ext cx="3810000" cy="3505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 সংরক্ষন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33909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038600" y="2209800"/>
            <a:ext cx="685800" cy="3505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5175" y="1069569"/>
            <a:ext cx="215265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শিরোনাম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71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295400"/>
            <a:ext cx="2667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98907"/>
            <a:ext cx="8153400" cy="43088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কী বলতে পারবে ? 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 সংরক্ষনের র্শত সমূহ বলতে পারবে ? 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সংরক্ষনের উদাহরন গুলো কি  বলতে পারবে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সংরক্ষনের কারণ ব্যাখা করতে পারবে?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806245"/>
            <a:ext cx="1752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উপস্থাপনা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914400"/>
            <a:ext cx="7917426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8229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নিষিক্ত পরিপক্ক ডিম্বকে বীজ বলে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অথবা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 জম্মানোর জন্য,যে অংশ ব্যবহার করা হয় তাকে বীজ বলা হয় ।   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সংরক্ষনের পূর্ব র্শত সমূহ 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499174"/>
            <a:ext cx="533400" cy="710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09799"/>
            <a:ext cx="8077200" cy="4308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পাশাপাশি অন্য ফসল আবাদ না করা 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ফসলের পরিক্কতা ইক ল ক্ষ রাখা । </a:t>
            </a:r>
          </a:p>
          <a:p>
            <a:pPr marL="342900" indent="-342900">
              <a:buFont typeface="+mj-lt"/>
              <a:buAutoNum type="arabicParenR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পরিষ্কার পরিচ্ছন্ন ভাবে ফসল কাটা,মাড়াই করা ও ঝাড়ায় করা।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কেব ল বীজের জন্য ফসল চাষ করা । 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2567"/>
            <a:ext cx="7467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সংরক্ষরনের  উদাহরণ গুলো নিম্মে  দেওয়া হলো।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2438400" cy="196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0739"/>
            <a:ext cx="2349344" cy="1866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86" y="4402723"/>
            <a:ext cx="25799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বস্থায় বা মোটকায় বীজ সংর ক্ষন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05995"/>
            <a:ext cx="2514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প্লাষ্টিকের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ড্রামে বীজ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সংর ক্ষন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358</TotalTime>
  <Words>462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FTCI</cp:lastModifiedBy>
  <cp:revision>46</cp:revision>
  <dcterms:created xsi:type="dcterms:W3CDTF">2006-08-16T00:00:00Z</dcterms:created>
  <dcterms:modified xsi:type="dcterms:W3CDTF">2019-07-21T18:41:10Z</dcterms:modified>
</cp:coreProperties>
</file>