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3" r:id="rId6"/>
    <p:sldId id="260" r:id="rId7"/>
    <p:sldId id="264" r:id="rId8"/>
    <p:sldId id="262" r:id="rId9"/>
    <p:sldId id="265" r:id="rId10"/>
    <p:sldId id="266" r:id="rId11"/>
    <p:sldId id="270" r:id="rId12"/>
    <p:sldId id="273" r:id="rId13"/>
    <p:sldId id="274" r:id="rId14"/>
    <p:sldId id="275" r:id="rId15"/>
    <p:sldId id="27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B492-97B3-4233-853E-89302C47C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A1DB4-6E90-4263-A8C4-8610FBD42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B957F-2765-415C-B066-3B84EB33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D0B53-C0CD-42F3-8802-2EDEB7FC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A277-DDB3-44D7-A994-0EE362C4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C845-2C9D-4880-98CD-3214564F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242C2-C1F2-45A3-B976-69C1EE6B8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2BD6-5844-47A9-AB02-DB990385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F8036-6599-478C-A19C-951CD091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B7691-29E6-4C82-88D3-10D813D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A4C24-6018-4294-B0A7-E0D650BDA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59458-F6E9-4513-82C0-B8F497E6D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4F2D8-AD08-47EF-8BAE-EC9A9C4F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09DAE-7946-4A55-A692-AD517690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DD47-ACAC-423D-84D0-B4EC23B8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F113-C875-4419-87D2-BEE8F7D5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1D15-6E0A-4C87-95B7-3FE1BC79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9C313-274C-4690-899F-7E05F60B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8AF8-9A9F-486B-B04B-A0D30433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1A81C-27A8-454F-A72E-2D74DD46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C489-F3F6-4027-8F18-3239F797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00172-BBD2-4811-8E72-D0D9C70A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A72F-EC91-42F6-9204-034D6207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D509-33AE-49E9-8C08-A70E7E17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AB20-E357-48A8-A370-634D8697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08E0-A3DC-4819-BE40-C819018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D593-3F35-422A-AF22-16CE065FF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7A881-75C8-47B3-A7E6-32E6BB05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8CEC4-D619-44C5-9BAF-A60DBABF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8BB35-C725-4C93-AA75-20530066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5A655-37E9-4F48-A048-F6C6287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F39D-0671-4E2D-8567-5B3E2DFE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48218-3EC5-4536-938A-0CA6886A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2B241-D643-4C69-9C1C-48288825D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F2BDF-837D-49BF-BB97-1A8C5BC3C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9995C-3775-4258-B68C-7DFE9B1C0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2A230-3CD9-4498-B654-2ACA0516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9B465-28FC-462F-BD24-286B4F49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19AE1-A6C0-493C-ADF4-9714623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59B7-E2E7-45EB-95EC-9D39E7CF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99EE7-9F38-4D09-A62A-ABE7C614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9EEF3-824F-4EBD-A444-9AEABD10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D5E28-49FF-4DB4-BDB5-5FDBE7F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F4286-A4D1-4D79-B44F-66BBCAA9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E7836-AC1B-4091-BBEF-BB4A7A34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F6CE0-A1A9-4E56-8E6B-43FF901B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1B17-BCC2-4C34-80C8-431CEABB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41C7-DBB2-4895-B731-80B64318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54500-4E39-467B-B95D-FA67BAE7C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3ECD8-7C56-4616-BCEC-B854200B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4F812-A1F3-4CA1-9DF2-F90D4E67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EB0A2-89B7-4B85-9147-6B3AB6D9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9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36DE-CDFA-440C-B248-48662E02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20199-ABE3-4D41-8C63-93BDDB407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4E226-2CC8-46C0-87A5-014F7AB3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A5100-7752-4305-A12C-8328045C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C5E8-B819-44F3-B17A-2806EA9D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BA3BE-DAAB-483F-A719-EB75D382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2C8AD-2717-463F-9093-4FE7C75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F05E8-F188-43D1-BE82-CDC209A35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1BF8-BAD4-41EC-BBFF-D87A5C864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9659-A2D2-46DC-B838-0FDE41B78BF1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9A4A2-0F1B-478B-886B-72536B04E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4DBC9-51DB-4C7B-84B2-9B8BB497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AF5E-54A7-4458-9914-A3A59433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AC8B88-AB48-4092-ADB6-A5129A8F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02758"/>
            <a:ext cx="11960942" cy="6652483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F72C2-A7D0-45AD-A68E-37BC6EC1BC5F}"/>
              </a:ext>
            </a:extLst>
          </p:cNvPr>
          <p:cNvSpPr txBox="1"/>
          <p:nvPr/>
        </p:nvSpPr>
        <p:spPr>
          <a:xfrm>
            <a:off x="3020961" y="1851644"/>
            <a:ext cx="61500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66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EEDC671-E4E4-43BC-8862-579052093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037A243-5BFD-4EAC-98A6-FEF234DDA7C6}"/>
              </a:ext>
            </a:extLst>
          </p:cNvPr>
          <p:cNvSpPr/>
          <p:nvPr/>
        </p:nvSpPr>
        <p:spPr>
          <a:xfrm>
            <a:off x="341518" y="1415845"/>
            <a:ext cx="4778477" cy="337738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 কি বলতে পারবে বারোমাসি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কী?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55607-3BBE-49A2-AECF-7F39FA16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16" y="948965"/>
            <a:ext cx="253365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B4EAE-92BE-422B-BB9D-ED1CC008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36" y="948965"/>
            <a:ext cx="2714625" cy="168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5DA2DD-E0B3-4FE3-9561-2EA2CE0D5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47" y="3517105"/>
            <a:ext cx="28575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13A92-D334-46F1-AF11-16240FE03D76}"/>
              </a:ext>
            </a:extLst>
          </p:cNvPr>
          <p:cNvSpPr txBox="1"/>
          <p:nvPr/>
        </p:nvSpPr>
        <p:spPr>
          <a:xfrm>
            <a:off x="1858297" y="5737123"/>
            <a:ext cx="9881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পেপে,কলা,নারিকেল ইত্যাদি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 বারোমাসি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ফল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 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21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08E7F112-3675-4CE4-853B-10286EBCF95F}"/>
              </a:ext>
            </a:extLst>
          </p:cNvPr>
          <p:cNvSpPr/>
          <p:nvPr/>
        </p:nvSpPr>
        <p:spPr>
          <a:xfrm>
            <a:off x="0" y="103239"/>
            <a:ext cx="12192000" cy="665152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4D814-702E-42BB-A98A-CF937B25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81" y="1150374"/>
            <a:ext cx="10069122" cy="5383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85706-2226-4D28-927D-2A41BEEAD1DA}"/>
              </a:ext>
            </a:extLst>
          </p:cNvPr>
          <p:cNvSpPr txBox="1"/>
          <p:nvPr/>
        </p:nvSpPr>
        <p:spPr>
          <a:xfrm>
            <a:off x="0" y="91400"/>
            <a:ext cx="1219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01390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0266DD3A-7D11-4450-ADD8-C4C3D9251438}"/>
              </a:ext>
            </a:extLst>
          </p:cNvPr>
          <p:cNvSpPr/>
          <p:nvPr/>
        </p:nvSpPr>
        <p:spPr>
          <a:xfrm>
            <a:off x="88490" y="0"/>
            <a:ext cx="12015019" cy="6858000"/>
          </a:xfrm>
          <a:prstGeom prst="snip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BD032-9A1A-4806-A82C-AA76B8AF69C8}"/>
              </a:ext>
            </a:extLst>
          </p:cNvPr>
          <p:cNvSpPr txBox="1"/>
          <p:nvPr/>
        </p:nvSpPr>
        <p:spPr>
          <a:xfrm>
            <a:off x="176981" y="3311013"/>
            <a:ext cx="998465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,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9F482-A953-4F3A-BA3A-B1ACB530F639}"/>
              </a:ext>
            </a:extLst>
          </p:cNvPr>
          <p:cNvSpPr txBox="1"/>
          <p:nvPr/>
        </p:nvSpPr>
        <p:spPr>
          <a:xfrm>
            <a:off x="3006212" y="766917"/>
            <a:ext cx="6179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6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24542F-C51C-4D81-8372-36D781CE730F}"/>
              </a:ext>
            </a:extLst>
          </p:cNvPr>
          <p:cNvSpPr/>
          <p:nvPr/>
        </p:nvSpPr>
        <p:spPr>
          <a:xfrm>
            <a:off x="14748" y="51619"/>
            <a:ext cx="12074013" cy="67547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4A8CE-C752-43B0-ABFC-8881697C4C6B}"/>
              </a:ext>
            </a:extLst>
          </p:cNvPr>
          <p:cNvSpPr txBox="1"/>
          <p:nvPr/>
        </p:nvSpPr>
        <p:spPr>
          <a:xfrm>
            <a:off x="3598606" y="765827"/>
            <a:ext cx="481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0BD1344-F8CA-4BC0-AC81-F9D9EF6FBAA6}"/>
              </a:ext>
            </a:extLst>
          </p:cNvPr>
          <p:cNvSpPr/>
          <p:nvPr/>
        </p:nvSpPr>
        <p:spPr>
          <a:xfrm>
            <a:off x="1275736" y="3529211"/>
            <a:ext cx="3908323" cy="184354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গ্রীষ্মকালীন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ফলের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লিখ।</a:t>
            </a:r>
            <a:endParaRPr lang="en-US" b="1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8A490B6-C06B-4628-9EF5-0FA5B6CC28C1}"/>
              </a:ext>
            </a:extLst>
          </p:cNvPr>
          <p:cNvSpPr/>
          <p:nvPr/>
        </p:nvSpPr>
        <p:spPr>
          <a:xfrm>
            <a:off x="7140676" y="3529211"/>
            <a:ext cx="3908323" cy="184354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শীত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কালীন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তিনটি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ফলের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নাম লিখ।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2E886-C25C-4D52-A4DB-DEAFEE3CA7A0}"/>
              </a:ext>
            </a:extLst>
          </p:cNvPr>
          <p:cNvSpPr txBox="1"/>
          <p:nvPr/>
        </p:nvSpPr>
        <p:spPr>
          <a:xfrm>
            <a:off x="2315497" y="1781490"/>
            <a:ext cx="157562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EA15E-A9C8-44DF-896D-88F7128786D8}"/>
              </a:ext>
            </a:extLst>
          </p:cNvPr>
          <p:cNvSpPr txBox="1"/>
          <p:nvPr/>
        </p:nvSpPr>
        <p:spPr>
          <a:xfrm>
            <a:off x="8187812" y="1799340"/>
            <a:ext cx="157562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E63657A-BA3E-4A5C-BBCC-CDE2F5096B7B}"/>
              </a:ext>
            </a:extLst>
          </p:cNvPr>
          <p:cNvSpPr/>
          <p:nvPr/>
        </p:nvSpPr>
        <p:spPr>
          <a:xfrm>
            <a:off x="2981018" y="2577830"/>
            <a:ext cx="244577" cy="8215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DC06A10-ABA8-49E6-9F41-57DADF820489}"/>
              </a:ext>
            </a:extLst>
          </p:cNvPr>
          <p:cNvSpPr/>
          <p:nvPr/>
        </p:nvSpPr>
        <p:spPr>
          <a:xfrm>
            <a:off x="8932606" y="2577830"/>
            <a:ext cx="244577" cy="8215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BCCBF4-76B7-477E-9508-93920894F7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1698F-5571-480C-9522-58ADE6A9C4DC}"/>
              </a:ext>
            </a:extLst>
          </p:cNvPr>
          <p:cNvSpPr txBox="1"/>
          <p:nvPr/>
        </p:nvSpPr>
        <p:spPr>
          <a:xfrm>
            <a:off x="703000" y="245313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7A6894-4C1F-4077-83EF-C5CA7C25AEFD}"/>
              </a:ext>
            </a:extLst>
          </p:cNvPr>
          <p:cNvSpPr txBox="1"/>
          <p:nvPr/>
        </p:nvSpPr>
        <p:spPr>
          <a:xfrm>
            <a:off x="769368" y="336753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FEF12-1FC5-4966-91C1-D0D98947BC3E}"/>
              </a:ext>
            </a:extLst>
          </p:cNvPr>
          <p:cNvSpPr txBox="1"/>
          <p:nvPr/>
        </p:nvSpPr>
        <p:spPr>
          <a:xfrm>
            <a:off x="845568" y="4281939"/>
            <a:ext cx="723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FD4B7-BEA4-4664-BAD3-815AED6922AA}"/>
              </a:ext>
            </a:extLst>
          </p:cNvPr>
          <p:cNvSpPr txBox="1"/>
          <p:nvPr/>
        </p:nvSpPr>
        <p:spPr>
          <a:xfrm>
            <a:off x="4603954" y="658752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6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FD5AC4E-7E4C-47A4-B81A-F953C775B2F8}"/>
              </a:ext>
            </a:extLst>
          </p:cNvPr>
          <p:cNvSpPr/>
          <p:nvPr/>
        </p:nvSpPr>
        <p:spPr>
          <a:xfrm>
            <a:off x="78658" y="73740"/>
            <a:ext cx="12034684" cy="6681019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9F3F2-3F83-477D-B102-6C62158314F7}"/>
              </a:ext>
            </a:extLst>
          </p:cNvPr>
          <p:cNvSpPr txBox="1"/>
          <p:nvPr/>
        </p:nvSpPr>
        <p:spPr>
          <a:xfrm>
            <a:off x="4881716" y="1386350"/>
            <a:ext cx="699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CFF23-710B-4A72-A9E1-4CA459575656}"/>
              </a:ext>
            </a:extLst>
          </p:cNvPr>
          <p:cNvSpPr txBox="1"/>
          <p:nvPr/>
        </p:nvSpPr>
        <p:spPr>
          <a:xfrm>
            <a:off x="644012" y="4763764"/>
            <a:ext cx="998957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A2115-56E0-4D4C-886D-2CF5FBF7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-5817"/>
            <a:ext cx="5415884" cy="30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8344B-C46E-49BA-BDC5-05F4B606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1099A-2EFC-4B27-9DCA-E0C280C8B2FE}"/>
              </a:ext>
            </a:extLst>
          </p:cNvPr>
          <p:cNvSpPr txBox="1"/>
          <p:nvPr/>
        </p:nvSpPr>
        <p:spPr>
          <a:xfrm>
            <a:off x="2271251" y="1543868"/>
            <a:ext cx="72267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2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49F581-74CA-48B6-AA44-CE9062CD5783}"/>
              </a:ext>
            </a:extLst>
          </p:cNvPr>
          <p:cNvSpPr/>
          <p:nvPr/>
        </p:nvSpPr>
        <p:spPr>
          <a:xfrm>
            <a:off x="71284" y="66821"/>
            <a:ext cx="12049432" cy="67105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C8062-17F0-497C-BFF5-94C06C59E295}"/>
              </a:ext>
            </a:extLst>
          </p:cNvPr>
          <p:cNvSpPr txBox="1"/>
          <p:nvPr/>
        </p:nvSpPr>
        <p:spPr>
          <a:xfrm>
            <a:off x="4038600" y="533400"/>
            <a:ext cx="4343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BD149-FFED-40CE-BB86-A649CF765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" y="0"/>
            <a:ext cx="2735826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7363D9B-22D1-4BE6-9FB7-CDCB580E5BC1}"/>
              </a:ext>
            </a:extLst>
          </p:cNvPr>
          <p:cNvSpPr/>
          <p:nvPr/>
        </p:nvSpPr>
        <p:spPr>
          <a:xfrm>
            <a:off x="4572000" y="2667000"/>
            <a:ext cx="6477000" cy="2209800"/>
          </a:xfrm>
          <a:prstGeom prst="flowChartAlternateProcess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রনধীর দাস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>
              <a:defRPr/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সহকারি শিক্ষক</a:t>
            </a:r>
          </a:p>
          <a:p>
            <a:pPr algn="ctr">
              <a:defRPr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দক্ষি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ণ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সাঙ্গঁর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 সরকারি প্রাথমিক বিদ্যালয়</a:t>
            </a:r>
          </a:p>
          <a:p>
            <a:pPr algn="ctr">
              <a:defRPr/>
            </a:pP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বানিয়াচং, হবিগঞ্জ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7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0E7A8A-5AE7-4E8B-B768-2A0D90E30FD8}"/>
              </a:ext>
            </a:extLst>
          </p:cNvPr>
          <p:cNvSpPr/>
          <p:nvPr/>
        </p:nvSpPr>
        <p:spPr>
          <a:xfrm>
            <a:off x="86032" y="95864"/>
            <a:ext cx="12019935" cy="6666271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Capture.PNG">
            <a:extLst>
              <a:ext uri="{FF2B5EF4-FFF2-40B4-BE49-F238E27FC236}">
                <a16:creationId xmlns:a16="http://schemas.microsoft.com/office/drawing/2014/main" id="{62DD6127-8389-471F-9BDD-4B21F30A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6" y="619432"/>
            <a:ext cx="4576916" cy="54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F35F7-A9BA-40BD-A9D3-2E00E0CBC9B3}"/>
              </a:ext>
            </a:extLst>
          </p:cNvPr>
          <p:cNvSpPr txBox="1"/>
          <p:nvPr/>
        </p:nvSpPr>
        <p:spPr>
          <a:xfrm>
            <a:off x="5733435" y="1432513"/>
            <a:ext cx="565354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বিষয়ঃ-প্রাথমিক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ঃ-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৭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6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43297BC7-CB8D-4AF1-961B-E44ABA895382}"/>
              </a:ext>
            </a:extLst>
          </p:cNvPr>
          <p:cNvSpPr/>
          <p:nvPr/>
        </p:nvSpPr>
        <p:spPr>
          <a:xfrm>
            <a:off x="0" y="-47417"/>
            <a:ext cx="12192000" cy="6858000"/>
          </a:xfrm>
          <a:prstGeom prst="snip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E863C-D03B-49A0-927F-70C07A49E64E}"/>
              </a:ext>
            </a:extLst>
          </p:cNvPr>
          <p:cNvSpPr txBox="1"/>
          <p:nvPr/>
        </p:nvSpPr>
        <p:spPr>
          <a:xfrm>
            <a:off x="2684206" y="884903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B7B25-681D-4DF8-9AC9-EAA950208EEE}"/>
              </a:ext>
            </a:extLst>
          </p:cNvPr>
          <p:cNvSpPr txBox="1"/>
          <p:nvPr/>
        </p:nvSpPr>
        <p:spPr>
          <a:xfrm>
            <a:off x="848031" y="2305664"/>
            <a:ext cx="9638071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৮.৩.১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৮.৩.২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মৌসুমী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৮.৩.৪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৮.৩.৫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মৌসুমী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খাদ্যমান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0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11F82-E977-4280-ACAA-B43B208B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2418734"/>
            <a:ext cx="4170884" cy="2418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E02B9F-E9AD-4869-906C-12A113646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046801" cy="2351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F5DE3-15DF-455D-9C08-F732A5575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80" y="2452594"/>
            <a:ext cx="4046801" cy="2351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89DC6-C0BF-4485-81DC-131028304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81" y="2418734"/>
            <a:ext cx="3952565" cy="2418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FB970-4F44-4B7A-9363-C71490B1B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0"/>
            <a:ext cx="4170887" cy="2418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05E8BE-5000-4334-A4A7-934B6E259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5" y="0"/>
            <a:ext cx="3952566" cy="2418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C70F2-1C38-453E-B479-6B2406ED3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" y="4881716"/>
            <a:ext cx="4170884" cy="1976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62E573-D525-4444-8C85-B84C07CA7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23" y="4803608"/>
            <a:ext cx="4046800" cy="2054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F4D3A1-A2CD-4954-8B39-6BE9EC7596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66" y="4803608"/>
            <a:ext cx="3843841" cy="205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C8C9C-609F-450F-91F6-E695082933C7}"/>
              </a:ext>
            </a:extLst>
          </p:cNvPr>
          <p:cNvSpPr txBox="1"/>
          <p:nvPr/>
        </p:nvSpPr>
        <p:spPr>
          <a:xfrm>
            <a:off x="4586748" y="1932039"/>
            <a:ext cx="3390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536636D8-4F81-4736-8A3F-1689F2E38EFC}"/>
              </a:ext>
            </a:extLst>
          </p:cNvPr>
          <p:cNvSpPr/>
          <p:nvPr/>
        </p:nvSpPr>
        <p:spPr>
          <a:xfrm>
            <a:off x="68828" y="0"/>
            <a:ext cx="12049432" cy="6681019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82C48-B148-4A56-888A-708892F7252A}"/>
              </a:ext>
            </a:extLst>
          </p:cNvPr>
          <p:cNvSpPr txBox="1"/>
          <p:nvPr/>
        </p:nvSpPr>
        <p:spPr>
          <a:xfrm>
            <a:off x="68828" y="5326087"/>
            <a:ext cx="121231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-----------------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2CA8E-DC5C-41AD-88C8-847964981C5E}"/>
              </a:ext>
            </a:extLst>
          </p:cNvPr>
          <p:cNvSpPr txBox="1"/>
          <p:nvPr/>
        </p:nvSpPr>
        <p:spPr>
          <a:xfrm>
            <a:off x="2448231" y="996850"/>
            <a:ext cx="6710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588AB-1C77-4410-AF8F-127F652A4544}"/>
              </a:ext>
            </a:extLst>
          </p:cNvPr>
          <p:cNvSpPr txBox="1"/>
          <p:nvPr/>
        </p:nvSpPr>
        <p:spPr>
          <a:xfrm>
            <a:off x="4048430" y="3009363"/>
            <a:ext cx="3510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A28BA-00DE-44F6-89DA-3507A0375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" y="1848618"/>
            <a:ext cx="5794119" cy="39622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AEA8C3-8648-4DEA-8D67-C77474D1CBE2}"/>
              </a:ext>
            </a:extLst>
          </p:cNvPr>
          <p:cNvSpPr/>
          <p:nvPr/>
        </p:nvSpPr>
        <p:spPr>
          <a:xfrm>
            <a:off x="0" y="511278"/>
            <a:ext cx="1219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কী কী ধরনের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A927F-E59A-4078-A1AF-4A73709F2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32" y="1848617"/>
            <a:ext cx="6194322" cy="3962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A8FE8-4623-49A6-B8FA-AA21024F261E}"/>
              </a:ext>
            </a:extLst>
          </p:cNvPr>
          <p:cNvSpPr txBox="1"/>
          <p:nvPr/>
        </p:nvSpPr>
        <p:spPr>
          <a:xfrm>
            <a:off x="-16747" y="5880782"/>
            <a:ext cx="121919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আম,জাম,কাঁঠাল,বেল, আনারস, পেপে,আপেল, কমলা ইত্যাদি ফল পাওয়া যায়।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15341-91FF-4C0F-89FB-0758314647EF}"/>
              </a:ext>
            </a:extLst>
          </p:cNvPr>
          <p:cNvSpPr/>
          <p:nvPr/>
        </p:nvSpPr>
        <p:spPr>
          <a:xfrm>
            <a:off x="0" y="58993"/>
            <a:ext cx="12049432" cy="67400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9D5A130-7C21-4A7D-B87B-447856DE2CDE}"/>
              </a:ext>
            </a:extLst>
          </p:cNvPr>
          <p:cNvSpPr/>
          <p:nvPr/>
        </p:nvSpPr>
        <p:spPr>
          <a:xfrm>
            <a:off x="678427" y="1253612"/>
            <a:ext cx="4660490" cy="36576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 কি বলতে পারবে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গ্রীষ্মকালীন 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কী?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931FA-618C-40AF-8826-8446312A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10" y="3834583"/>
            <a:ext cx="3151422" cy="1943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213A5-50EA-4294-97E1-6E7A384D2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2" y="3834584"/>
            <a:ext cx="2990912" cy="1943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8E64C-7AA9-4CDC-9771-EFAF4C051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10" y="757592"/>
            <a:ext cx="3151422" cy="2265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168A6F-50F6-4E13-B81A-1199AED54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2" y="757592"/>
            <a:ext cx="2990912" cy="2265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6A24B-A830-44F4-818E-1E302121EC8B}"/>
              </a:ext>
            </a:extLst>
          </p:cNvPr>
          <p:cNvSpPr txBox="1"/>
          <p:nvPr/>
        </p:nvSpPr>
        <p:spPr>
          <a:xfrm>
            <a:off x="4028858" y="6091120"/>
            <a:ext cx="790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কাঠাল,বেল,আম,পেয়ারা ইত্যাদি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গ্রীষ্মকালীন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AC08FF-532A-48AD-A024-14AE45F20468}"/>
              </a:ext>
            </a:extLst>
          </p:cNvPr>
          <p:cNvSpPr/>
          <p:nvPr/>
        </p:nvSpPr>
        <p:spPr>
          <a:xfrm>
            <a:off x="0" y="117987"/>
            <a:ext cx="12192000" cy="67400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15A6428-FF18-4B89-A5E9-A6F796516E89}"/>
              </a:ext>
            </a:extLst>
          </p:cNvPr>
          <p:cNvSpPr/>
          <p:nvPr/>
        </p:nvSpPr>
        <p:spPr>
          <a:xfrm>
            <a:off x="147484" y="1106129"/>
            <a:ext cx="5294671" cy="3701845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 কি বলতে পারবে শীতকালীন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কী?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FCEBC-9743-42AB-B984-0B9E1BAA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06" y="1430595"/>
            <a:ext cx="3313471" cy="297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C8138-B8DD-497C-B70D-D21754305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95" y="1430595"/>
            <a:ext cx="3141406" cy="297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A0D0E-4BBD-4F65-80B0-9113CF80057A}"/>
              </a:ext>
            </a:extLst>
          </p:cNvPr>
          <p:cNvSpPr txBox="1"/>
          <p:nvPr/>
        </p:nvSpPr>
        <p:spPr>
          <a:xfrm>
            <a:off x="3569110" y="5619135"/>
            <a:ext cx="8037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কমলা,বরই ইত্যাদি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 শীতকালীন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ফল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3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2020-10-20T17:14:52Z</dcterms:created>
  <dcterms:modified xsi:type="dcterms:W3CDTF">2020-10-24T18:10:56Z</dcterms:modified>
</cp:coreProperties>
</file>