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3D03D-E854-465F-B32C-6DA5AAAFEEA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5F50BD5-BA87-4772-820B-A7709D997E69}">
      <dgm:prSet phldrT="[Text]" custT="1"/>
      <dgm:spPr/>
      <dgm:t>
        <a:bodyPr/>
        <a:lstStyle/>
        <a:p>
          <a:pPr algn="l"/>
          <a:r>
            <a:rPr lang="en-US" sz="2400" dirty="0" smtClean="0">
              <a:solidFill>
                <a:srgbClr val="C00000"/>
              </a:solidFill>
              <a:latin typeface="Times New Roman" pitchFamily="18" charset="0"/>
              <a:cs typeface="Times New Roman" pitchFamily="18" charset="0"/>
            </a:rPr>
            <a:t>Good character traits-</a:t>
          </a:r>
          <a:endParaRPr lang="en-US" sz="2400" dirty="0">
            <a:solidFill>
              <a:srgbClr val="C00000"/>
            </a:solidFill>
            <a:latin typeface="Times New Roman" pitchFamily="18" charset="0"/>
            <a:cs typeface="Times New Roman" pitchFamily="18" charset="0"/>
          </a:endParaRPr>
        </a:p>
      </dgm:t>
    </dgm:pt>
    <dgm:pt modelId="{7B2912C7-8610-4B28-AC0D-67D8ECFC73D8}" type="parTrans" cxnId="{BA2AB95A-1F6A-49D3-9000-0FD2AB0480FB}">
      <dgm:prSet/>
      <dgm:spPr/>
      <dgm:t>
        <a:bodyPr/>
        <a:lstStyle/>
        <a:p>
          <a:endParaRPr lang="en-US"/>
        </a:p>
      </dgm:t>
    </dgm:pt>
    <dgm:pt modelId="{D542C9A1-06B1-441D-85D7-2B50710F3DCC}" type="sibTrans" cxnId="{BA2AB95A-1F6A-49D3-9000-0FD2AB0480FB}">
      <dgm:prSet/>
      <dgm:spPr/>
      <dgm:t>
        <a:bodyPr/>
        <a:lstStyle/>
        <a:p>
          <a:endParaRPr lang="en-US"/>
        </a:p>
      </dgm:t>
    </dgm:pt>
    <dgm:pt modelId="{21AD7439-8E29-498A-A656-3DE113478F39}">
      <dgm:prSet phldrT="[Text]" custT="1"/>
      <dgm:spPr/>
      <dgm:t>
        <a:bodyPr/>
        <a:lstStyle/>
        <a:p>
          <a:pPr algn="ctr"/>
          <a:r>
            <a:rPr lang="en-US" sz="4400" dirty="0" smtClean="0">
              <a:solidFill>
                <a:schemeClr val="accent6">
                  <a:lumMod val="50000"/>
                </a:schemeClr>
              </a:solidFill>
              <a:latin typeface="Times New Roman" pitchFamily="18" charset="0"/>
              <a:cs typeface="Times New Roman" pitchFamily="18" charset="0"/>
            </a:rPr>
            <a:t>Integrity</a:t>
          </a:r>
          <a:endParaRPr lang="en-US" sz="4400" dirty="0">
            <a:solidFill>
              <a:schemeClr val="accent6">
                <a:lumMod val="50000"/>
              </a:schemeClr>
            </a:solidFill>
            <a:latin typeface="Times New Roman" pitchFamily="18" charset="0"/>
            <a:cs typeface="Times New Roman" pitchFamily="18" charset="0"/>
          </a:endParaRPr>
        </a:p>
      </dgm:t>
    </dgm:pt>
    <dgm:pt modelId="{C960986C-EFD4-4BD7-AC7C-64306405400F}" type="parTrans" cxnId="{8D2D600F-9FF4-4CE7-BF49-F48AED80B271}">
      <dgm:prSet/>
      <dgm:spPr/>
      <dgm:t>
        <a:bodyPr/>
        <a:lstStyle/>
        <a:p>
          <a:endParaRPr lang="en-US"/>
        </a:p>
      </dgm:t>
    </dgm:pt>
    <dgm:pt modelId="{30037C4F-021D-4F59-90DE-08D40D41C012}" type="sibTrans" cxnId="{8D2D600F-9FF4-4CE7-BF49-F48AED80B271}">
      <dgm:prSet/>
      <dgm:spPr/>
      <dgm:t>
        <a:bodyPr/>
        <a:lstStyle/>
        <a:p>
          <a:endParaRPr lang="en-US"/>
        </a:p>
      </dgm:t>
    </dgm:pt>
    <dgm:pt modelId="{EA64E924-46DB-4599-BF32-2F9849802D48}">
      <dgm:prSet phldrT="[Text]" custT="1"/>
      <dgm:spPr/>
      <dgm:t>
        <a:bodyPr/>
        <a:lstStyle/>
        <a:p>
          <a:pPr algn="ctr"/>
          <a:r>
            <a:rPr lang="en-US" sz="4000" dirty="0" smtClean="0">
              <a:solidFill>
                <a:schemeClr val="bg2">
                  <a:lumMod val="10000"/>
                </a:schemeClr>
              </a:solidFill>
              <a:latin typeface="Times New Roman" pitchFamily="18" charset="0"/>
              <a:cs typeface="Times New Roman" pitchFamily="18" charset="0"/>
            </a:rPr>
            <a:t>Positive</a:t>
          </a:r>
        </a:p>
        <a:p>
          <a:pPr algn="ctr"/>
          <a:r>
            <a:rPr lang="en-US" sz="4000" dirty="0" smtClean="0">
              <a:solidFill>
                <a:schemeClr val="bg2">
                  <a:lumMod val="10000"/>
                </a:schemeClr>
              </a:solidFill>
              <a:latin typeface="Times New Roman" pitchFamily="18" charset="0"/>
              <a:cs typeface="Times New Roman" pitchFamily="18" charset="0"/>
            </a:rPr>
            <a:t>attitudes</a:t>
          </a:r>
          <a:endParaRPr lang="en-US" sz="4000" dirty="0">
            <a:solidFill>
              <a:schemeClr val="bg2">
                <a:lumMod val="10000"/>
              </a:schemeClr>
            </a:solidFill>
            <a:latin typeface="Times New Roman" pitchFamily="18" charset="0"/>
            <a:cs typeface="Times New Roman" pitchFamily="18" charset="0"/>
          </a:endParaRPr>
        </a:p>
      </dgm:t>
    </dgm:pt>
    <dgm:pt modelId="{E89D3875-F349-4348-AB21-177A2B925E2C}" type="parTrans" cxnId="{1E903D78-3830-4288-8DBE-39BD20BE9F07}">
      <dgm:prSet/>
      <dgm:spPr/>
      <dgm:t>
        <a:bodyPr/>
        <a:lstStyle/>
        <a:p>
          <a:endParaRPr lang="en-US"/>
        </a:p>
      </dgm:t>
    </dgm:pt>
    <dgm:pt modelId="{CC91D1AE-6E77-45F0-9A4A-116935D0C5EE}" type="sibTrans" cxnId="{1E903D78-3830-4288-8DBE-39BD20BE9F07}">
      <dgm:prSet/>
      <dgm:spPr/>
      <dgm:t>
        <a:bodyPr/>
        <a:lstStyle/>
        <a:p>
          <a:endParaRPr lang="en-US"/>
        </a:p>
      </dgm:t>
    </dgm:pt>
    <dgm:pt modelId="{1DFBAC4B-86F2-4EAA-96A2-7B6763BA8398}">
      <dgm:prSet phldrT="[Text]" custT="1"/>
      <dgm:spPr/>
      <dgm:t>
        <a:bodyPr/>
        <a:lstStyle/>
        <a:p>
          <a:pPr algn="ctr"/>
          <a:r>
            <a:rPr lang="en-US" sz="4800" dirty="0" smtClean="0">
              <a:latin typeface="Times New Roman" pitchFamily="18" charset="0"/>
              <a:cs typeface="Times New Roman" pitchFamily="18" charset="0"/>
            </a:rPr>
            <a:t>Honesty</a:t>
          </a:r>
          <a:endParaRPr lang="en-US" sz="4800" dirty="0">
            <a:latin typeface="Times New Roman" pitchFamily="18" charset="0"/>
            <a:cs typeface="Times New Roman" pitchFamily="18" charset="0"/>
          </a:endParaRPr>
        </a:p>
      </dgm:t>
    </dgm:pt>
    <dgm:pt modelId="{BE10B07B-B2D0-4BAD-9FB7-5045F4D03986}" type="parTrans" cxnId="{5E04D764-3833-49E2-ACB4-FC33CBEBFEFE}">
      <dgm:prSet/>
      <dgm:spPr/>
      <dgm:t>
        <a:bodyPr/>
        <a:lstStyle/>
        <a:p>
          <a:endParaRPr lang="en-US"/>
        </a:p>
      </dgm:t>
    </dgm:pt>
    <dgm:pt modelId="{E276FEB4-74A4-4BEC-A361-9646F277F445}" type="sibTrans" cxnId="{5E04D764-3833-49E2-ACB4-FC33CBEBFEFE}">
      <dgm:prSet/>
      <dgm:spPr/>
      <dgm:t>
        <a:bodyPr/>
        <a:lstStyle/>
        <a:p>
          <a:endParaRPr lang="en-US"/>
        </a:p>
      </dgm:t>
    </dgm:pt>
    <dgm:pt modelId="{9888A2AF-CF95-413F-AF3A-CB95F5E77D0C}">
      <dgm:prSet phldrT="[Text]" custT="1"/>
      <dgm:spPr/>
      <dgm:t>
        <a:bodyPr/>
        <a:lstStyle/>
        <a:p>
          <a:pPr algn="ctr"/>
          <a:r>
            <a:rPr lang="en-US" sz="4800" dirty="0" smtClean="0">
              <a:solidFill>
                <a:srgbClr val="002060"/>
              </a:solidFill>
              <a:latin typeface="Times New Roman" pitchFamily="18" charset="0"/>
              <a:cs typeface="Times New Roman" pitchFamily="18" charset="0"/>
            </a:rPr>
            <a:t>Respect</a:t>
          </a:r>
          <a:endParaRPr lang="en-US" sz="4800" dirty="0">
            <a:solidFill>
              <a:srgbClr val="002060"/>
            </a:solidFill>
            <a:latin typeface="Times New Roman" pitchFamily="18" charset="0"/>
            <a:cs typeface="Times New Roman" pitchFamily="18" charset="0"/>
          </a:endParaRPr>
        </a:p>
      </dgm:t>
    </dgm:pt>
    <dgm:pt modelId="{C76C17F8-FD51-4A82-B34E-26CCFC93793C}" type="parTrans" cxnId="{E069EF9B-CC46-45E1-B974-FB7D43D87381}">
      <dgm:prSet/>
      <dgm:spPr/>
      <dgm:t>
        <a:bodyPr/>
        <a:lstStyle/>
        <a:p>
          <a:endParaRPr lang="en-US"/>
        </a:p>
      </dgm:t>
    </dgm:pt>
    <dgm:pt modelId="{5A0B29D2-40B0-40A5-81A6-681118190F62}" type="sibTrans" cxnId="{E069EF9B-CC46-45E1-B974-FB7D43D87381}">
      <dgm:prSet/>
      <dgm:spPr/>
      <dgm:t>
        <a:bodyPr/>
        <a:lstStyle/>
        <a:p>
          <a:endParaRPr lang="en-US"/>
        </a:p>
      </dgm:t>
    </dgm:pt>
    <dgm:pt modelId="{495045B1-B335-483E-9E37-29B4E0463A65}">
      <dgm:prSet phldrT="[Text]" custT="1"/>
      <dgm:spPr/>
      <dgm:t>
        <a:bodyPr/>
        <a:lstStyle/>
        <a:p>
          <a:pPr algn="l"/>
          <a:r>
            <a:rPr lang="en-US" sz="3200" dirty="0" smtClean="0">
              <a:solidFill>
                <a:schemeClr val="accent6">
                  <a:lumMod val="50000"/>
                </a:schemeClr>
              </a:solidFill>
              <a:latin typeface="Times New Roman" pitchFamily="18" charset="0"/>
              <a:cs typeface="Times New Roman" pitchFamily="18" charset="0"/>
            </a:rPr>
            <a:t>Faithfulness</a:t>
          </a:r>
          <a:endParaRPr lang="en-US" sz="3200" dirty="0">
            <a:solidFill>
              <a:schemeClr val="accent6">
                <a:lumMod val="50000"/>
              </a:schemeClr>
            </a:solidFill>
            <a:latin typeface="Times New Roman" pitchFamily="18" charset="0"/>
            <a:cs typeface="Times New Roman" pitchFamily="18" charset="0"/>
          </a:endParaRPr>
        </a:p>
      </dgm:t>
    </dgm:pt>
    <dgm:pt modelId="{95C7C782-FCEE-4BE7-9084-23FB547F8D74}" type="parTrans" cxnId="{F53C43D3-D542-48F5-BB1B-9E83C4D127E7}">
      <dgm:prSet/>
      <dgm:spPr/>
      <dgm:t>
        <a:bodyPr/>
        <a:lstStyle/>
        <a:p>
          <a:endParaRPr lang="en-US"/>
        </a:p>
      </dgm:t>
    </dgm:pt>
    <dgm:pt modelId="{D1A90711-56EA-4ECC-B9E0-23B2C6AEEFEA}" type="sibTrans" cxnId="{F53C43D3-D542-48F5-BB1B-9E83C4D127E7}">
      <dgm:prSet/>
      <dgm:spPr/>
      <dgm:t>
        <a:bodyPr/>
        <a:lstStyle/>
        <a:p>
          <a:endParaRPr lang="en-US"/>
        </a:p>
      </dgm:t>
    </dgm:pt>
    <dgm:pt modelId="{BD5E0772-E040-4A59-B6B8-1B52C90EB4A5}" type="pres">
      <dgm:prSet presAssocID="{1603D03D-E854-465F-B32C-6DA5AAAFEEA9}" presName="diagram" presStyleCnt="0">
        <dgm:presLayoutVars>
          <dgm:chPref val="1"/>
          <dgm:dir/>
          <dgm:animOne val="branch"/>
          <dgm:animLvl val="lvl"/>
          <dgm:resizeHandles val="exact"/>
        </dgm:presLayoutVars>
      </dgm:prSet>
      <dgm:spPr/>
      <dgm:t>
        <a:bodyPr/>
        <a:lstStyle/>
        <a:p>
          <a:endParaRPr lang="en-US"/>
        </a:p>
      </dgm:t>
    </dgm:pt>
    <dgm:pt modelId="{7615B8EE-B8B4-420C-849B-F35C9169F6B7}" type="pres">
      <dgm:prSet presAssocID="{B5F50BD5-BA87-4772-820B-A7709D997E69}" presName="root1" presStyleCnt="0"/>
      <dgm:spPr/>
    </dgm:pt>
    <dgm:pt modelId="{3DFC1B97-3401-4C6B-B6D3-D41BC907F976}" type="pres">
      <dgm:prSet presAssocID="{B5F50BD5-BA87-4772-820B-A7709D997E69}" presName="LevelOneTextNode" presStyleLbl="node0" presStyleIdx="0" presStyleCnt="1" custLinFactNeighborX="-55" custLinFactNeighborY="-6466">
        <dgm:presLayoutVars>
          <dgm:chPref val="3"/>
        </dgm:presLayoutVars>
      </dgm:prSet>
      <dgm:spPr/>
      <dgm:t>
        <a:bodyPr/>
        <a:lstStyle/>
        <a:p>
          <a:endParaRPr lang="en-US"/>
        </a:p>
      </dgm:t>
    </dgm:pt>
    <dgm:pt modelId="{4616933B-B6D7-4A7C-AA52-2783F18BEC45}" type="pres">
      <dgm:prSet presAssocID="{B5F50BD5-BA87-4772-820B-A7709D997E69}" presName="level2hierChild" presStyleCnt="0"/>
      <dgm:spPr/>
    </dgm:pt>
    <dgm:pt modelId="{78084072-2ADA-404D-8E13-03B6C0B95FFB}" type="pres">
      <dgm:prSet presAssocID="{C960986C-EFD4-4BD7-AC7C-64306405400F}" presName="conn2-1" presStyleLbl="parChTrans1D2" presStyleIdx="0" presStyleCnt="2"/>
      <dgm:spPr/>
      <dgm:t>
        <a:bodyPr/>
        <a:lstStyle/>
        <a:p>
          <a:endParaRPr lang="en-US"/>
        </a:p>
      </dgm:t>
    </dgm:pt>
    <dgm:pt modelId="{219C6588-240F-4B62-86A0-D734011E3D3D}" type="pres">
      <dgm:prSet presAssocID="{C960986C-EFD4-4BD7-AC7C-64306405400F}" presName="connTx" presStyleLbl="parChTrans1D2" presStyleIdx="0" presStyleCnt="2"/>
      <dgm:spPr/>
      <dgm:t>
        <a:bodyPr/>
        <a:lstStyle/>
        <a:p>
          <a:endParaRPr lang="en-US"/>
        </a:p>
      </dgm:t>
    </dgm:pt>
    <dgm:pt modelId="{EE2A33C8-A31A-4C80-966E-94EEAD499E3A}" type="pres">
      <dgm:prSet presAssocID="{21AD7439-8E29-498A-A656-3DE113478F39}" presName="root2" presStyleCnt="0"/>
      <dgm:spPr/>
    </dgm:pt>
    <dgm:pt modelId="{64197264-3706-4F07-9B8E-4AD2ACD2512E}" type="pres">
      <dgm:prSet presAssocID="{21AD7439-8E29-498A-A656-3DE113478F39}" presName="LevelTwoTextNode" presStyleLbl="node2" presStyleIdx="0" presStyleCnt="2">
        <dgm:presLayoutVars>
          <dgm:chPref val="3"/>
        </dgm:presLayoutVars>
      </dgm:prSet>
      <dgm:spPr/>
      <dgm:t>
        <a:bodyPr/>
        <a:lstStyle/>
        <a:p>
          <a:endParaRPr lang="en-US"/>
        </a:p>
      </dgm:t>
    </dgm:pt>
    <dgm:pt modelId="{39DE8128-20DD-4C34-AE1F-C9A5FCA3CD4E}" type="pres">
      <dgm:prSet presAssocID="{21AD7439-8E29-498A-A656-3DE113478F39}" presName="level3hierChild" presStyleCnt="0"/>
      <dgm:spPr/>
    </dgm:pt>
    <dgm:pt modelId="{A89983AE-336C-439D-865F-FC8715F63EEE}" type="pres">
      <dgm:prSet presAssocID="{E89D3875-F349-4348-AB21-177A2B925E2C}" presName="conn2-1" presStyleLbl="parChTrans1D3" presStyleIdx="0" presStyleCnt="3"/>
      <dgm:spPr/>
      <dgm:t>
        <a:bodyPr/>
        <a:lstStyle/>
        <a:p>
          <a:endParaRPr lang="en-US"/>
        </a:p>
      </dgm:t>
    </dgm:pt>
    <dgm:pt modelId="{449D29D8-981A-4D0C-8DF2-2C2B3817FE9B}" type="pres">
      <dgm:prSet presAssocID="{E89D3875-F349-4348-AB21-177A2B925E2C}" presName="connTx" presStyleLbl="parChTrans1D3" presStyleIdx="0" presStyleCnt="3"/>
      <dgm:spPr/>
      <dgm:t>
        <a:bodyPr/>
        <a:lstStyle/>
        <a:p>
          <a:endParaRPr lang="en-US"/>
        </a:p>
      </dgm:t>
    </dgm:pt>
    <dgm:pt modelId="{649107D3-0863-4EFB-8172-242ED9A6A3C2}" type="pres">
      <dgm:prSet presAssocID="{EA64E924-46DB-4599-BF32-2F9849802D48}" presName="root2" presStyleCnt="0"/>
      <dgm:spPr/>
    </dgm:pt>
    <dgm:pt modelId="{CB7C33C1-E3C8-4FAD-9D17-CD7BDF59F21F}" type="pres">
      <dgm:prSet presAssocID="{EA64E924-46DB-4599-BF32-2F9849802D48}" presName="LevelTwoTextNode" presStyleLbl="node3" presStyleIdx="0" presStyleCnt="3" custScaleX="97105">
        <dgm:presLayoutVars>
          <dgm:chPref val="3"/>
        </dgm:presLayoutVars>
      </dgm:prSet>
      <dgm:spPr/>
      <dgm:t>
        <a:bodyPr/>
        <a:lstStyle/>
        <a:p>
          <a:endParaRPr lang="en-US"/>
        </a:p>
      </dgm:t>
    </dgm:pt>
    <dgm:pt modelId="{0938E281-D1D3-48E5-8446-4A59105707B9}" type="pres">
      <dgm:prSet presAssocID="{EA64E924-46DB-4599-BF32-2F9849802D48}" presName="level3hierChild" presStyleCnt="0"/>
      <dgm:spPr/>
    </dgm:pt>
    <dgm:pt modelId="{DAFE88C0-DA1E-4D36-93A7-42035A9A167F}" type="pres">
      <dgm:prSet presAssocID="{BE10B07B-B2D0-4BAD-9FB7-5045F4D03986}" presName="conn2-1" presStyleLbl="parChTrans1D3" presStyleIdx="1" presStyleCnt="3"/>
      <dgm:spPr/>
      <dgm:t>
        <a:bodyPr/>
        <a:lstStyle/>
        <a:p>
          <a:endParaRPr lang="en-US"/>
        </a:p>
      </dgm:t>
    </dgm:pt>
    <dgm:pt modelId="{D4A91EC8-FDD2-46A1-8E7B-A3B744119E2B}" type="pres">
      <dgm:prSet presAssocID="{BE10B07B-B2D0-4BAD-9FB7-5045F4D03986}" presName="connTx" presStyleLbl="parChTrans1D3" presStyleIdx="1" presStyleCnt="3"/>
      <dgm:spPr/>
      <dgm:t>
        <a:bodyPr/>
        <a:lstStyle/>
        <a:p>
          <a:endParaRPr lang="en-US"/>
        </a:p>
      </dgm:t>
    </dgm:pt>
    <dgm:pt modelId="{51E5D925-21E6-45E9-BFDC-AAC01DE63B48}" type="pres">
      <dgm:prSet presAssocID="{1DFBAC4B-86F2-4EAA-96A2-7B6763BA8398}" presName="root2" presStyleCnt="0"/>
      <dgm:spPr/>
    </dgm:pt>
    <dgm:pt modelId="{3099E69F-3329-4791-9E0F-B4FAAECD9B3F}" type="pres">
      <dgm:prSet presAssocID="{1DFBAC4B-86F2-4EAA-96A2-7B6763BA8398}" presName="LevelTwoTextNode" presStyleLbl="node3" presStyleIdx="1" presStyleCnt="3">
        <dgm:presLayoutVars>
          <dgm:chPref val="3"/>
        </dgm:presLayoutVars>
      </dgm:prSet>
      <dgm:spPr/>
      <dgm:t>
        <a:bodyPr/>
        <a:lstStyle/>
        <a:p>
          <a:endParaRPr lang="en-US"/>
        </a:p>
      </dgm:t>
    </dgm:pt>
    <dgm:pt modelId="{1B6C9E05-E55C-457B-86F8-6C9C4AF72BEC}" type="pres">
      <dgm:prSet presAssocID="{1DFBAC4B-86F2-4EAA-96A2-7B6763BA8398}" presName="level3hierChild" presStyleCnt="0"/>
      <dgm:spPr/>
    </dgm:pt>
    <dgm:pt modelId="{179230E7-9289-48A0-AF5B-664D954126EF}" type="pres">
      <dgm:prSet presAssocID="{C76C17F8-FD51-4A82-B34E-26CCFC93793C}" presName="conn2-1" presStyleLbl="parChTrans1D2" presStyleIdx="1" presStyleCnt="2"/>
      <dgm:spPr/>
      <dgm:t>
        <a:bodyPr/>
        <a:lstStyle/>
        <a:p>
          <a:endParaRPr lang="en-US"/>
        </a:p>
      </dgm:t>
    </dgm:pt>
    <dgm:pt modelId="{73CE8C78-2097-4FD3-99A8-A9D1BDF64D10}" type="pres">
      <dgm:prSet presAssocID="{C76C17F8-FD51-4A82-B34E-26CCFC93793C}" presName="connTx" presStyleLbl="parChTrans1D2" presStyleIdx="1" presStyleCnt="2"/>
      <dgm:spPr/>
      <dgm:t>
        <a:bodyPr/>
        <a:lstStyle/>
        <a:p>
          <a:endParaRPr lang="en-US"/>
        </a:p>
      </dgm:t>
    </dgm:pt>
    <dgm:pt modelId="{C570CE6B-E9EC-4A33-BD8A-4184D8758E42}" type="pres">
      <dgm:prSet presAssocID="{9888A2AF-CF95-413F-AF3A-CB95F5E77D0C}" presName="root2" presStyleCnt="0"/>
      <dgm:spPr/>
    </dgm:pt>
    <dgm:pt modelId="{2A41CADB-980D-4594-80AE-BB8395CF1086}" type="pres">
      <dgm:prSet presAssocID="{9888A2AF-CF95-413F-AF3A-CB95F5E77D0C}" presName="LevelTwoTextNode" presStyleLbl="node2" presStyleIdx="1" presStyleCnt="2">
        <dgm:presLayoutVars>
          <dgm:chPref val="3"/>
        </dgm:presLayoutVars>
      </dgm:prSet>
      <dgm:spPr/>
      <dgm:t>
        <a:bodyPr/>
        <a:lstStyle/>
        <a:p>
          <a:endParaRPr lang="en-US"/>
        </a:p>
      </dgm:t>
    </dgm:pt>
    <dgm:pt modelId="{5929804C-8E20-4F00-9774-B15F0116AFB8}" type="pres">
      <dgm:prSet presAssocID="{9888A2AF-CF95-413F-AF3A-CB95F5E77D0C}" presName="level3hierChild" presStyleCnt="0"/>
      <dgm:spPr/>
    </dgm:pt>
    <dgm:pt modelId="{9AFB2F0B-5EC6-4743-8C00-690FC520F46A}" type="pres">
      <dgm:prSet presAssocID="{95C7C782-FCEE-4BE7-9084-23FB547F8D74}" presName="conn2-1" presStyleLbl="parChTrans1D3" presStyleIdx="2" presStyleCnt="3"/>
      <dgm:spPr/>
      <dgm:t>
        <a:bodyPr/>
        <a:lstStyle/>
        <a:p>
          <a:endParaRPr lang="en-US"/>
        </a:p>
      </dgm:t>
    </dgm:pt>
    <dgm:pt modelId="{B84B80D9-2296-44D4-8E2D-43693F3F2A87}" type="pres">
      <dgm:prSet presAssocID="{95C7C782-FCEE-4BE7-9084-23FB547F8D74}" presName="connTx" presStyleLbl="parChTrans1D3" presStyleIdx="2" presStyleCnt="3"/>
      <dgm:spPr/>
      <dgm:t>
        <a:bodyPr/>
        <a:lstStyle/>
        <a:p>
          <a:endParaRPr lang="en-US"/>
        </a:p>
      </dgm:t>
    </dgm:pt>
    <dgm:pt modelId="{903879F5-75B4-4AA1-B8C9-4123192A85D4}" type="pres">
      <dgm:prSet presAssocID="{495045B1-B335-483E-9E37-29B4E0463A65}" presName="root2" presStyleCnt="0"/>
      <dgm:spPr/>
    </dgm:pt>
    <dgm:pt modelId="{EE4D1841-3E5F-4F6E-BA13-32E3C1AE5332}" type="pres">
      <dgm:prSet presAssocID="{495045B1-B335-483E-9E37-29B4E0463A65}" presName="LevelTwoTextNode" presStyleLbl="node3" presStyleIdx="2" presStyleCnt="3">
        <dgm:presLayoutVars>
          <dgm:chPref val="3"/>
        </dgm:presLayoutVars>
      </dgm:prSet>
      <dgm:spPr/>
      <dgm:t>
        <a:bodyPr/>
        <a:lstStyle/>
        <a:p>
          <a:endParaRPr lang="en-US"/>
        </a:p>
      </dgm:t>
    </dgm:pt>
    <dgm:pt modelId="{82AA57AB-D6F9-49D4-A2DA-D2DA6A937077}" type="pres">
      <dgm:prSet presAssocID="{495045B1-B335-483E-9E37-29B4E0463A65}" presName="level3hierChild" presStyleCnt="0"/>
      <dgm:spPr/>
    </dgm:pt>
  </dgm:ptLst>
  <dgm:cxnLst>
    <dgm:cxn modelId="{49C3BD2C-B365-4D7C-8580-48DFBF5B6BBA}" type="presOf" srcId="{C960986C-EFD4-4BD7-AC7C-64306405400F}" destId="{78084072-2ADA-404D-8E13-03B6C0B95FFB}" srcOrd="0" destOrd="0" presId="urn:microsoft.com/office/officeart/2005/8/layout/hierarchy2"/>
    <dgm:cxn modelId="{4A92E8AB-4C63-4BEE-A95C-3DFDC5349739}" type="presOf" srcId="{21AD7439-8E29-498A-A656-3DE113478F39}" destId="{64197264-3706-4F07-9B8E-4AD2ACD2512E}" srcOrd="0" destOrd="0" presId="urn:microsoft.com/office/officeart/2005/8/layout/hierarchy2"/>
    <dgm:cxn modelId="{51574F9C-99BF-4ACD-B225-A825FDB036F3}" type="presOf" srcId="{BE10B07B-B2D0-4BAD-9FB7-5045F4D03986}" destId="{D4A91EC8-FDD2-46A1-8E7B-A3B744119E2B}" srcOrd="1" destOrd="0" presId="urn:microsoft.com/office/officeart/2005/8/layout/hierarchy2"/>
    <dgm:cxn modelId="{BA2AB95A-1F6A-49D3-9000-0FD2AB0480FB}" srcId="{1603D03D-E854-465F-B32C-6DA5AAAFEEA9}" destId="{B5F50BD5-BA87-4772-820B-A7709D997E69}" srcOrd="0" destOrd="0" parTransId="{7B2912C7-8610-4B28-AC0D-67D8ECFC73D8}" sibTransId="{D542C9A1-06B1-441D-85D7-2B50710F3DCC}"/>
    <dgm:cxn modelId="{E069EF9B-CC46-45E1-B974-FB7D43D87381}" srcId="{B5F50BD5-BA87-4772-820B-A7709D997E69}" destId="{9888A2AF-CF95-413F-AF3A-CB95F5E77D0C}" srcOrd="1" destOrd="0" parTransId="{C76C17F8-FD51-4A82-B34E-26CCFC93793C}" sibTransId="{5A0B29D2-40B0-40A5-81A6-681118190F62}"/>
    <dgm:cxn modelId="{EB3BD2E1-6D39-4772-BF99-CF9C88D17F2C}" type="presOf" srcId="{BE10B07B-B2D0-4BAD-9FB7-5045F4D03986}" destId="{DAFE88C0-DA1E-4D36-93A7-42035A9A167F}" srcOrd="0" destOrd="0" presId="urn:microsoft.com/office/officeart/2005/8/layout/hierarchy2"/>
    <dgm:cxn modelId="{F53C43D3-D542-48F5-BB1B-9E83C4D127E7}" srcId="{9888A2AF-CF95-413F-AF3A-CB95F5E77D0C}" destId="{495045B1-B335-483E-9E37-29B4E0463A65}" srcOrd="0" destOrd="0" parTransId="{95C7C782-FCEE-4BE7-9084-23FB547F8D74}" sibTransId="{D1A90711-56EA-4ECC-B9E0-23B2C6AEEFEA}"/>
    <dgm:cxn modelId="{8EE4351B-BB10-49E3-A890-52C687337508}" type="presOf" srcId="{C76C17F8-FD51-4A82-B34E-26CCFC93793C}" destId="{179230E7-9289-48A0-AF5B-664D954126EF}" srcOrd="0" destOrd="0" presId="urn:microsoft.com/office/officeart/2005/8/layout/hierarchy2"/>
    <dgm:cxn modelId="{332C8954-8C7A-4276-9A6A-BE707A7EA4F4}" type="presOf" srcId="{1DFBAC4B-86F2-4EAA-96A2-7B6763BA8398}" destId="{3099E69F-3329-4791-9E0F-B4FAAECD9B3F}" srcOrd="0" destOrd="0" presId="urn:microsoft.com/office/officeart/2005/8/layout/hierarchy2"/>
    <dgm:cxn modelId="{5E04D764-3833-49E2-ACB4-FC33CBEBFEFE}" srcId="{21AD7439-8E29-498A-A656-3DE113478F39}" destId="{1DFBAC4B-86F2-4EAA-96A2-7B6763BA8398}" srcOrd="1" destOrd="0" parTransId="{BE10B07B-B2D0-4BAD-9FB7-5045F4D03986}" sibTransId="{E276FEB4-74A4-4BEC-A361-9646F277F445}"/>
    <dgm:cxn modelId="{28666B39-7489-4243-BF64-CB70473C8BA3}" type="presOf" srcId="{B5F50BD5-BA87-4772-820B-A7709D997E69}" destId="{3DFC1B97-3401-4C6B-B6D3-D41BC907F976}" srcOrd="0" destOrd="0" presId="urn:microsoft.com/office/officeart/2005/8/layout/hierarchy2"/>
    <dgm:cxn modelId="{8D2D600F-9FF4-4CE7-BF49-F48AED80B271}" srcId="{B5F50BD5-BA87-4772-820B-A7709D997E69}" destId="{21AD7439-8E29-498A-A656-3DE113478F39}" srcOrd="0" destOrd="0" parTransId="{C960986C-EFD4-4BD7-AC7C-64306405400F}" sibTransId="{30037C4F-021D-4F59-90DE-08D40D41C012}"/>
    <dgm:cxn modelId="{CA789FC2-26A7-4310-B2E3-348B300A4F73}" type="presOf" srcId="{EA64E924-46DB-4599-BF32-2F9849802D48}" destId="{CB7C33C1-E3C8-4FAD-9D17-CD7BDF59F21F}" srcOrd="0" destOrd="0" presId="urn:microsoft.com/office/officeart/2005/8/layout/hierarchy2"/>
    <dgm:cxn modelId="{1C0E8326-AF23-4AEE-A5ED-447C085EA51B}" type="presOf" srcId="{E89D3875-F349-4348-AB21-177A2B925E2C}" destId="{A89983AE-336C-439D-865F-FC8715F63EEE}" srcOrd="0" destOrd="0" presId="urn:microsoft.com/office/officeart/2005/8/layout/hierarchy2"/>
    <dgm:cxn modelId="{6E1A38B6-36B0-4EC3-AFD1-DE2E96D77EE3}" type="presOf" srcId="{1603D03D-E854-465F-B32C-6DA5AAAFEEA9}" destId="{BD5E0772-E040-4A59-B6B8-1B52C90EB4A5}" srcOrd="0" destOrd="0" presId="urn:microsoft.com/office/officeart/2005/8/layout/hierarchy2"/>
    <dgm:cxn modelId="{AD9AF021-341E-43CD-9416-36E757D9A468}" type="presOf" srcId="{C960986C-EFD4-4BD7-AC7C-64306405400F}" destId="{219C6588-240F-4B62-86A0-D734011E3D3D}" srcOrd="1" destOrd="0" presId="urn:microsoft.com/office/officeart/2005/8/layout/hierarchy2"/>
    <dgm:cxn modelId="{6F197E22-02F1-4B63-A50A-50D49FAA06A2}" type="presOf" srcId="{495045B1-B335-483E-9E37-29B4E0463A65}" destId="{EE4D1841-3E5F-4F6E-BA13-32E3C1AE5332}" srcOrd="0" destOrd="0" presId="urn:microsoft.com/office/officeart/2005/8/layout/hierarchy2"/>
    <dgm:cxn modelId="{3D62F8EB-731F-45E6-8C7C-5B5B5DACA44B}" type="presOf" srcId="{E89D3875-F349-4348-AB21-177A2B925E2C}" destId="{449D29D8-981A-4D0C-8DF2-2C2B3817FE9B}" srcOrd="1" destOrd="0" presId="urn:microsoft.com/office/officeart/2005/8/layout/hierarchy2"/>
    <dgm:cxn modelId="{7EFDD943-9FD8-4AC8-8D7E-6E207CA3687E}" type="presOf" srcId="{9888A2AF-CF95-413F-AF3A-CB95F5E77D0C}" destId="{2A41CADB-980D-4594-80AE-BB8395CF1086}" srcOrd="0" destOrd="0" presId="urn:microsoft.com/office/officeart/2005/8/layout/hierarchy2"/>
    <dgm:cxn modelId="{B8546B2F-65BD-4854-A9E6-6936F9762CD3}" type="presOf" srcId="{C76C17F8-FD51-4A82-B34E-26CCFC93793C}" destId="{73CE8C78-2097-4FD3-99A8-A9D1BDF64D10}" srcOrd="1" destOrd="0" presId="urn:microsoft.com/office/officeart/2005/8/layout/hierarchy2"/>
    <dgm:cxn modelId="{1E903D78-3830-4288-8DBE-39BD20BE9F07}" srcId="{21AD7439-8E29-498A-A656-3DE113478F39}" destId="{EA64E924-46DB-4599-BF32-2F9849802D48}" srcOrd="0" destOrd="0" parTransId="{E89D3875-F349-4348-AB21-177A2B925E2C}" sibTransId="{CC91D1AE-6E77-45F0-9A4A-116935D0C5EE}"/>
    <dgm:cxn modelId="{407B0AD3-0C95-40CF-B8E3-D60F495B045C}" type="presOf" srcId="{95C7C782-FCEE-4BE7-9084-23FB547F8D74}" destId="{9AFB2F0B-5EC6-4743-8C00-690FC520F46A}" srcOrd="0" destOrd="0" presId="urn:microsoft.com/office/officeart/2005/8/layout/hierarchy2"/>
    <dgm:cxn modelId="{D33594F7-C44A-49A2-8462-50DDD9A73764}" type="presOf" srcId="{95C7C782-FCEE-4BE7-9084-23FB547F8D74}" destId="{B84B80D9-2296-44D4-8E2D-43693F3F2A87}" srcOrd="1" destOrd="0" presId="urn:microsoft.com/office/officeart/2005/8/layout/hierarchy2"/>
    <dgm:cxn modelId="{C7EDAD2E-CB0D-47D2-91F4-FC021689722D}" type="presParOf" srcId="{BD5E0772-E040-4A59-B6B8-1B52C90EB4A5}" destId="{7615B8EE-B8B4-420C-849B-F35C9169F6B7}" srcOrd="0" destOrd="0" presId="urn:microsoft.com/office/officeart/2005/8/layout/hierarchy2"/>
    <dgm:cxn modelId="{BB3752EE-CB1D-468D-833B-ECCF1667FC4A}" type="presParOf" srcId="{7615B8EE-B8B4-420C-849B-F35C9169F6B7}" destId="{3DFC1B97-3401-4C6B-B6D3-D41BC907F976}" srcOrd="0" destOrd="0" presId="urn:microsoft.com/office/officeart/2005/8/layout/hierarchy2"/>
    <dgm:cxn modelId="{12A735BB-C0C2-4BBA-8026-22FB5DA103EC}" type="presParOf" srcId="{7615B8EE-B8B4-420C-849B-F35C9169F6B7}" destId="{4616933B-B6D7-4A7C-AA52-2783F18BEC45}" srcOrd="1" destOrd="0" presId="urn:microsoft.com/office/officeart/2005/8/layout/hierarchy2"/>
    <dgm:cxn modelId="{2AFEC73A-3982-4474-BA26-BC6CFB189534}" type="presParOf" srcId="{4616933B-B6D7-4A7C-AA52-2783F18BEC45}" destId="{78084072-2ADA-404D-8E13-03B6C0B95FFB}" srcOrd="0" destOrd="0" presId="urn:microsoft.com/office/officeart/2005/8/layout/hierarchy2"/>
    <dgm:cxn modelId="{58D3D697-EB26-4358-9DDB-8A5E743A056D}" type="presParOf" srcId="{78084072-2ADA-404D-8E13-03B6C0B95FFB}" destId="{219C6588-240F-4B62-86A0-D734011E3D3D}" srcOrd="0" destOrd="0" presId="urn:microsoft.com/office/officeart/2005/8/layout/hierarchy2"/>
    <dgm:cxn modelId="{A1B918E0-D040-426E-9FFA-4B918808675F}" type="presParOf" srcId="{4616933B-B6D7-4A7C-AA52-2783F18BEC45}" destId="{EE2A33C8-A31A-4C80-966E-94EEAD499E3A}" srcOrd="1" destOrd="0" presId="urn:microsoft.com/office/officeart/2005/8/layout/hierarchy2"/>
    <dgm:cxn modelId="{B06C5813-7D51-4907-B2C3-6AC63730C1F4}" type="presParOf" srcId="{EE2A33C8-A31A-4C80-966E-94EEAD499E3A}" destId="{64197264-3706-4F07-9B8E-4AD2ACD2512E}" srcOrd="0" destOrd="0" presId="urn:microsoft.com/office/officeart/2005/8/layout/hierarchy2"/>
    <dgm:cxn modelId="{C6C33E96-6BAE-418D-A37E-9A9571C74C59}" type="presParOf" srcId="{EE2A33C8-A31A-4C80-966E-94EEAD499E3A}" destId="{39DE8128-20DD-4C34-AE1F-C9A5FCA3CD4E}" srcOrd="1" destOrd="0" presId="urn:microsoft.com/office/officeart/2005/8/layout/hierarchy2"/>
    <dgm:cxn modelId="{6CD3555A-B606-4FA5-A9AA-CDDC44595FC8}" type="presParOf" srcId="{39DE8128-20DD-4C34-AE1F-C9A5FCA3CD4E}" destId="{A89983AE-336C-439D-865F-FC8715F63EEE}" srcOrd="0" destOrd="0" presId="urn:microsoft.com/office/officeart/2005/8/layout/hierarchy2"/>
    <dgm:cxn modelId="{3D7866A0-CD2E-459E-8D17-36D139C3CCD7}" type="presParOf" srcId="{A89983AE-336C-439D-865F-FC8715F63EEE}" destId="{449D29D8-981A-4D0C-8DF2-2C2B3817FE9B}" srcOrd="0" destOrd="0" presId="urn:microsoft.com/office/officeart/2005/8/layout/hierarchy2"/>
    <dgm:cxn modelId="{DC2E5F88-94AE-49A7-9178-BDE4D9D847FE}" type="presParOf" srcId="{39DE8128-20DD-4C34-AE1F-C9A5FCA3CD4E}" destId="{649107D3-0863-4EFB-8172-242ED9A6A3C2}" srcOrd="1" destOrd="0" presId="urn:microsoft.com/office/officeart/2005/8/layout/hierarchy2"/>
    <dgm:cxn modelId="{2D7CA1D7-416A-4B83-88DE-E605CE0FD43D}" type="presParOf" srcId="{649107D3-0863-4EFB-8172-242ED9A6A3C2}" destId="{CB7C33C1-E3C8-4FAD-9D17-CD7BDF59F21F}" srcOrd="0" destOrd="0" presId="urn:microsoft.com/office/officeart/2005/8/layout/hierarchy2"/>
    <dgm:cxn modelId="{7C0045F9-40B5-4BA0-8408-EFE169737407}" type="presParOf" srcId="{649107D3-0863-4EFB-8172-242ED9A6A3C2}" destId="{0938E281-D1D3-48E5-8446-4A59105707B9}" srcOrd="1" destOrd="0" presId="urn:microsoft.com/office/officeart/2005/8/layout/hierarchy2"/>
    <dgm:cxn modelId="{C2C43154-CC33-4203-8722-9FF0CE06D8B3}" type="presParOf" srcId="{39DE8128-20DD-4C34-AE1F-C9A5FCA3CD4E}" destId="{DAFE88C0-DA1E-4D36-93A7-42035A9A167F}" srcOrd="2" destOrd="0" presId="urn:microsoft.com/office/officeart/2005/8/layout/hierarchy2"/>
    <dgm:cxn modelId="{B248865D-6BDE-402B-8C09-5B60C1FB2DA7}" type="presParOf" srcId="{DAFE88C0-DA1E-4D36-93A7-42035A9A167F}" destId="{D4A91EC8-FDD2-46A1-8E7B-A3B744119E2B}" srcOrd="0" destOrd="0" presId="urn:microsoft.com/office/officeart/2005/8/layout/hierarchy2"/>
    <dgm:cxn modelId="{40F9E3DC-57B9-4C48-B561-E030C2F2AF58}" type="presParOf" srcId="{39DE8128-20DD-4C34-AE1F-C9A5FCA3CD4E}" destId="{51E5D925-21E6-45E9-BFDC-AAC01DE63B48}" srcOrd="3" destOrd="0" presId="urn:microsoft.com/office/officeart/2005/8/layout/hierarchy2"/>
    <dgm:cxn modelId="{4AF549C3-A27E-4174-AE91-04FDA5C975AB}" type="presParOf" srcId="{51E5D925-21E6-45E9-BFDC-AAC01DE63B48}" destId="{3099E69F-3329-4791-9E0F-B4FAAECD9B3F}" srcOrd="0" destOrd="0" presId="urn:microsoft.com/office/officeart/2005/8/layout/hierarchy2"/>
    <dgm:cxn modelId="{683163D8-ABAC-4025-B0EF-0D3F8149EFD8}" type="presParOf" srcId="{51E5D925-21E6-45E9-BFDC-AAC01DE63B48}" destId="{1B6C9E05-E55C-457B-86F8-6C9C4AF72BEC}" srcOrd="1" destOrd="0" presId="urn:microsoft.com/office/officeart/2005/8/layout/hierarchy2"/>
    <dgm:cxn modelId="{BBCFAB32-4373-44B9-9139-E83FDF8C0E6F}" type="presParOf" srcId="{4616933B-B6D7-4A7C-AA52-2783F18BEC45}" destId="{179230E7-9289-48A0-AF5B-664D954126EF}" srcOrd="2" destOrd="0" presId="urn:microsoft.com/office/officeart/2005/8/layout/hierarchy2"/>
    <dgm:cxn modelId="{78224A30-0204-49CE-97CC-F273C5D8DDDE}" type="presParOf" srcId="{179230E7-9289-48A0-AF5B-664D954126EF}" destId="{73CE8C78-2097-4FD3-99A8-A9D1BDF64D10}" srcOrd="0" destOrd="0" presId="urn:microsoft.com/office/officeart/2005/8/layout/hierarchy2"/>
    <dgm:cxn modelId="{C3328372-05BE-43A9-8A50-6DE4DFBE2E20}" type="presParOf" srcId="{4616933B-B6D7-4A7C-AA52-2783F18BEC45}" destId="{C570CE6B-E9EC-4A33-BD8A-4184D8758E42}" srcOrd="3" destOrd="0" presId="urn:microsoft.com/office/officeart/2005/8/layout/hierarchy2"/>
    <dgm:cxn modelId="{4F337EB2-8D4B-4F3F-99E7-A212F000EB3A}" type="presParOf" srcId="{C570CE6B-E9EC-4A33-BD8A-4184D8758E42}" destId="{2A41CADB-980D-4594-80AE-BB8395CF1086}" srcOrd="0" destOrd="0" presId="urn:microsoft.com/office/officeart/2005/8/layout/hierarchy2"/>
    <dgm:cxn modelId="{8F3D3BB5-A6DD-4CB2-BB16-AAACC1ECBC9D}" type="presParOf" srcId="{C570CE6B-E9EC-4A33-BD8A-4184D8758E42}" destId="{5929804C-8E20-4F00-9774-B15F0116AFB8}" srcOrd="1" destOrd="0" presId="urn:microsoft.com/office/officeart/2005/8/layout/hierarchy2"/>
    <dgm:cxn modelId="{4DFE0474-41C2-4E35-9076-0DE3B4B93978}" type="presParOf" srcId="{5929804C-8E20-4F00-9774-B15F0116AFB8}" destId="{9AFB2F0B-5EC6-4743-8C00-690FC520F46A}" srcOrd="0" destOrd="0" presId="urn:microsoft.com/office/officeart/2005/8/layout/hierarchy2"/>
    <dgm:cxn modelId="{73C3B983-DA67-4FCA-8313-40C21E25BEEB}" type="presParOf" srcId="{9AFB2F0B-5EC6-4743-8C00-690FC520F46A}" destId="{B84B80D9-2296-44D4-8E2D-43693F3F2A87}" srcOrd="0" destOrd="0" presId="urn:microsoft.com/office/officeart/2005/8/layout/hierarchy2"/>
    <dgm:cxn modelId="{12C81C40-B857-4F2C-A276-A51C15235E9C}" type="presParOf" srcId="{5929804C-8E20-4F00-9774-B15F0116AFB8}" destId="{903879F5-75B4-4AA1-B8C9-4123192A85D4}" srcOrd="1" destOrd="0" presId="urn:microsoft.com/office/officeart/2005/8/layout/hierarchy2"/>
    <dgm:cxn modelId="{710DF10C-9EE8-46FC-BF2E-9E3965DF015D}" type="presParOf" srcId="{903879F5-75B4-4AA1-B8C9-4123192A85D4}" destId="{EE4D1841-3E5F-4F6E-BA13-32E3C1AE5332}" srcOrd="0" destOrd="0" presId="urn:microsoft.com/office/officeart/2005/8/layout/hierarchy2"/>
    <dgm:cxn modelId="{AA12942F-BAD9-423B-BE89-53189F67A17B}" type="presParOf" srcId="{903879F5-75B4-4AA1-B8C9-4123192A85D4}" destId="{82AA57AB-D6F9-49D4-A2DA-D2DA6A937077}"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B4C2B3FE-DDBE-4B06-9956-E7B686004317}"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US"/>
        </a:p>
      </dgm:t>
    </dgm:pt>
    <dgm:pt modelId="{BB5381D6-6AF4-470E-9A2B-2545FA0E2B34}">
      <dgm:prSet phldrT="[Text]" custT="1"/>
      <dgm:spPr/>
      <dgm:t>
        <a:bodyPr/>
        <a:lstStyle/>
        <a:p>
          <a:pPr algn="ctr"/>
          <a:r>
            <a:rPr lang="en-US" sz="4800" dirty="0" smtClean="0">
              <a:latin typeface="Times New Roman" pitchFamily="18" charset="0"/>
              <a:cs typeface="Times New Roman" pitchFamily="18" charset="0"/>
            </a:rPr>
            <a:t>Good character traits-</a:t>
          </a:r>
          <a:endParaRPr lang="en-US" sz="4800" dirty="0">
            <a:latin typeface="Times New Roman" pitchFamily="18" charset="0"/>
            <a:cs typeface="Times New Roman" pitchFamily="18" charset="0"/>
          </a:endParaRPr>
        </a:p>
      </dgm:t>
    </dgm:pt>
    <dgm:pt modelId="{E853ACC7-4EA3-4FE2-9CE2-E7E1EE80C3FA}" type="parTrans" cxnId="{E1B8C97D-CFCF-4ABC-8073-E80D41EA6224}">
      <dgm:prSet/>
      <dgm:spPr/>
      <dgm:t>
        <a:bodyPr/>
        <a:lstStyle/>
        <a:p>
          <a:endParaRPr lang="en-US"/>
        </a:p>
      </dgm:t>
    </dgm:pt>
    <dgm:pt modelId="{E3D035F0-79F0-4EBB-971C-78B5DEF6CFE5}" type="sibTrans" cxnId="{E1B8C97D-CFCF-4ABC-8073-E80D41EA6224}">
      <dgm:prSet/>
      <dgm:spPr/>
      <dgm:t>
        <a:bodyPr/>
        <a:lstStyle/>
        <a:p>
          <a:endParaRPr lang="en-US"/>
        </a:p>
      </dgm:t>
    </dgm:pt>
    <dgm:pt modelId="{2583E658-C221-4D16-B409-91716C094772}">
      <dgm:prSet phldrT="[Text]" custT="1"/>
      <dgm:spPr/>
      <dgm:t>
        <a:bodyPr/>
        <a:lstStyle/>
        <a:p>
          <a:pPr algn="ctr"/>
          <a:r>
            <a:rPr lang="en-US" sz="4800" dirty="0" smtClean="0">
              <a:solidFill>
                <a:schemeClr val="bg2">
                  <a:lumMod val="10000"/>
                </a:schemeClr>
              </a:solidFill>
              <a:latin typeface="Times New Roman" pitchFamily="18" charset="0"/>
              <a:cs typeface="Times New Roman" pitchFamily="18" charset="0"/>
            </a:rPr>
            <a:t>Responsibility</a:t>
          </a:r>
          <a:endParaRPr lang="en-US" sz="4800" dirty="0">
            <a:solidFill>
              <a:schemeClr val="bg2">
                <a:lumMod val="10000"/>
              </a:schemeClr>
            </a:solidFill>
            <a:latin typeface="Times New Roman" pitchFamily="18" charset="0"/>
            <a:cs typeface="Times New Roman" pitchFamily="18" charset="0"/>
          </a:endParaRPr>
        </a:p>
      </dgm:t>
    </dgm:pt>
    <dgm:pt modelId="{2A9071E7-4C03-444A-B53F-F6B30375C578}" type="parTrans" cxnId="{AE762761-61F7-49A2-B8FE-1764B0738A5D}">
      <dgm:prSet/>
      <dgm:spPr/>
      <dgm:t>
        <a:bodyPr/>
        <a:lstStyle/>
        <a:p>
          <a:endParaRPr lang="en-US"/>
        </a:p>
      </dgm:t>
    </dgm:pt>
    <dgm:pt modelId="{CD4E6A8F-6137-4479-85E4-7EBEAA7DE47A}" type="sibTrans" cxnId="{AE762761-61F7-49A2-B8FE-1764B0738A5D}">
      <dgm:prSet/>
      <dgm:spPr/>
      <dgm:t>
        <a:bodyPr/>
        <a:lstStyle/>
        <a:p>
          <a:endParaRPr lang="en-US"/>
        </a:p>
      </dgm:t>
    </dgm:pt>
    <dgm:pt modelId="{DEA84AE0-E39B-430A-BEDA-E74B2089BA15}">
      <dgm:prSet phldrT="[Text]" custT="1"/>
      <dgm:spPr/>
      <dgm:t>
        <a:bodyPr/>
        <a:lstStyle/>
        <a:p>
          <a:pPr algn="l"/>
          <a:r>
            <a:rPr lang="en-US" sz="3600" dirty="0" smtClean="0">
              <a:solidFill>
                <a:srgbClr val="FF0000"/>
              </a:solidFill>
              <a:latin typeface="Times New Roman" pitchFamily="18" charset="0"/>
              <a:cs typeface="Times New Roman" pitchFamily="18" charset="0"/>
            </a:rPr>
            <a:t>Sympathy</a:t>
          </a:r>
          <a:endParaRPr lang="en-US" sz="3600" dirty="0">
            <a:solidFill>
              <a:srgbClr val="FF0000"/>
            </a:solidFill>
            <a:latin typeface="Times New Roman" pitchFamily="18" charset="0"/>
            <a:cs typeface="Times New Roman" pitchFamily="18" charset="0"/>
          </a:endParaRPr>
        </a:p>
      </dgm:t>
    </dgm:pt>
    <dgm:pt modelId="{C6E4CB0C-3E89-4F43-BDC8-59CA9EB5B53F}" type="parTrans" cxnId="{D98AFE09-1355-47BB-A26C-277BBFDF014C}">
      <dgm:prSet/>
      <dgm:spPr/>
      <dgm:t>
        <a:bodyPr/>
        <a:lstStyle/>
        <a:p>
          <a:endParaRPr lang="en-US"/>
        </a:p>
      </dgm:t>
    </dgm:pt>
    <dgm:pt modelId="{91E37781-C6F1-4631-8E46-24CDC595C1B5}" type="sibTrans" cxnId="{D98AFE09-1355-47BB-A26C-277BBFDF014C}">
      <dgm:prSet/>
      <dgm:spPr/>
      <dgm:t>
        <a:bodyPr/>
        <a:lstStyle/>
        <a:p>
          <a:endParaRPr lang="en-US"/>
        </a:p>
      </dgm:t>
    </dgm:pt>
    <dgm:pt modelId="{083CBC5D-C309-4522-86FB-DD971EE7400A}">
      <dgm:prSet phldrT="[Text]" custT="1"/>
      <dgm:spPr/>
      <dgm:t>
        <a:bodyPr/>
        <a:lstStyle/>
        <a:p>
          <a:pPr algn="l"/>
          <a:r>
            <a:rPr lang="en-US" sz="4400" dirty="0" smtClean="0">
              <a:solidFill>
                <a:srgbClr val="002060"/>
              </a:solidFill>
              <a:latin typeface="Times New Roman" pitchFamily="18" charset="0"/>
              <a:cs typeface="Times New Roman" pitchFamily="18" charset="0"/>
            </a:rPr>
            <a:t>Fairness</a:t>
          </a:r>
          <a:endParaRPr lang="en-US" sz="4400" dirty="0">
            <a:solidFill>
              <a:srgbClr val="002060"/>
            </a:solidFill>
            <a:latin typeface="Times New Roman" pitchFamily="18" charset="0"/>
            <a:cs typeface="Times New Roman" pitchFamily="18" charset="0"/>
          </a:endParaRPr>
        </a:p>
      </dgm:t>
    </dgm:pt>
    <dgm:pt modelId="{03A062AE-F3F1-47DD-BE62-1D3BB622020F}" type="parTrans" cxnId="{63BEABF7-4B98-4A40-9CED-E460E85281A4}">
      <dgm:prSet/>
      <dgm:spPr/>
      <dgm:t>
        <a:bodyPr/>
        <a:lstStyle/>
        <a:p>
          <a:endParaRPr lang="en-US"/>
        </a:p>
      </dgm:t>
    </dgm:pt>
    <dgm:pt modelId="{C84ABDE8-BAE2-402F-B174-D214AD9E5BF4}" type="sibTrans" cxnId="{63BEABF7-4B98-4A40-9CED-E460E85281A4}">
      <dgm:prSet/>
      <dgm:spPr/>
      <dgm:t>
        <a:bodyPr/>
        <a:lstStyle/>
        <a:p>
          <a:endParaRPr lang="en-US"/>
        </a:p>
      </dgm:t>
    </dgm:pt>
    <dgm:pt modelId="{BB7698CC-A427-403E-BAD7-71114BE9773B}">
      <dgm:prSet phldrT="[Text]" custT="1"/>
      <dgm:spPr/>
      <dgm:t>
        <a:bodyPr/>
        <a:lstStyle/>
        <a:p>
          <a:pPr algn="l"/>
          <a:r>
            <a:rPr lang="en-US" sz="3600" dirty="0" smtClean="0">
              <a:latin typeface="Times New Roman" pitchFamily="18" charset="0"/>
              <a:cs typeface="Times New Roman" pitchFamily="18" charset="0"/>
            </a:rPr>
            <a:t>Humanity</a:t>
          </a:r>
          <a:endParaRPr lang="en-US" sz="3600" dirty="0">
            <a:latin typeface="Times New Roman" pitchFamily="18" charset="0"/>
            <a:cs typeface="Times New Roman" pitchFamily="18" charset="0"/>
          </a:endParaRPr>
        </a:p>
      </dgm:t>
    </dgm:pt>
    <dgm:pt modelId="{58641366-C025-45D5-804A-FA14F294C0ED}" type="parTrans" cxnId="{821D17B8-A4EE-4F1A-9AE7-CD95B3A90BCA}">
      <dgm:prSet/>
      <dgm:spPr/>
      <dgm:t>
        <a:bodyPr/>
        <a:lstStyle/>
        <a:p>
          <a:endParaRPr lang="en-US"/>
        </a:p>
      </dgm:t>
    </dgm:pt>
    <dgm:pt modelId="{E0A867F2-F551-4C84-A073-037D03EAE7E1}" type="sibTrans" cxnId="{821D17B8-A4EE-4F1A-9AE7-CD95B3A90BCA}">
      <dgm:prSet/>
      <dgm:spPr/>
      <dgm:t>
        <a:bodyPr/>
        <a:lstStyle/>
        <a:p>
          <a:endParaRPr lang="en-US"/>
        </a:p>
      </dgm:t>
    </dgm:pt>
    <dgm:pt modelId="{77B56238-1576-49C7-BE0F-FD4277F2B3AB}">
      <dgm:prSet phldrT="[Text]" custT="1"/>
      <dgm:spPr/>
      <dgm:t>
        <a:bodyPr/>
        <a:lstStyle/>
        <a:p>
          <a:pPr algn="l"/>
          <a:r>
            <a:rPr lang="en-US" sz="3200" dirty="0" smtClean="0">
              <a:solidFill>
                <a:srgbClr val="C00000"/>
              </a:solidFill>
              <a:latin typeface="Times New Roman" pitchFamily="18" charset="0"/>
              <a:cs typeface="Times New Roman" pitchFamily="18" charset="0"/>
            </a:rPr>
            <a:t>Forgiveness</a:t>
          </a:r>
          <a:endParaRPr lang="en-US" sz="3200" dirty="0">
            <a:solidFill>
              <a:srgbClr val="C00000"/>
            </a:solidFill>
            <a:latin typeface="Times New Roman" pitchFamily="18" charset="0"/>
            <a:cs typeface="Times New Roman" pitchFamily="18" charset="0"/>
          </a:endParaRPr>
        </a:p>
      </dgm:t>
    </dgm:pt>
    <dgm:pt modelId="{4488C973-225D-4CED-87CB-E12AFF5981EC}" type="parTrans" cxnId="{F2B63723-4D99-40BE-B06E-0EEF92815797}">
      <dgm:prSet/>
      <dgm:spPr/>
      <dgm:t>
        <a:bodyPr/>
        <a:lstStyle/>
        <a:p>
          <a:endParaRPr lang="en-US"/>
        </a:p>
      </dgm:t>
    </dgm:pt>
    <dgm:pt modelId="{2A80B528-DB25-4377-897B-F8580EBD4846}" type="sibTrans" cxnId="{F2B63723-4D99-40BE-B06E-0EEF92815797}">
      <dgm:prSet/>
      <dgm:spPr/>
      <dgm:t>
        <a:bodyPr/>
        <a:lstStyle/>
        <a:p>
          <a:endParaRPr lang="en-US"/>
        </a:p>
      </dgm:t>
    </dgm:pt>
    <dgm:pt modelId="{26618885-C8A4-48F6-BFBA-70DE0F534882}" type="pres">
      <dgm:prSet presAssocID="{B4C2B3FE-DDBE-4B06-9956-E7B686004317}" presName="Name0" presStyleCnt="0">
        <dgm:presLayoutVars>
          <dgm:chPref val="1"/>
          <dgm:dir/>
          <dgm:animOne val="branch"/>
          <dgm:animLvl val="lvl"/>
          <dgm:resizeHandles/>
        </dgm:presLayoutVars>
      </dgm:prSet>
      <dgm:spPr/>
      <dgm:t>
        <a:bodyPr/>
        <a:lstStyle/>
        <a:p>
          <a:endParaRPr lang="en-US"/>
        </a:p>
      </dgm:t>
    </dgm:pt>
    <dgm:pt modelId="{AAB1B276-7576-418D-855C-75C46D2C5689}" type="pres">
      <dgm:prSet presAssocID="{BB5381D6-6AF4-470E-9A2B-2545FA0E2B34}" presName="vertOne" presStyleCnt="0"/>
      <dgm:spPr/>
    </dgm:pt>
    <dgm:pt modelId="{95D89991-FA95-48CE-A83B-0B4884143B3D}" type="pres">
      <dgm:prSet presAssocID="{BB5381D6-6AF4-470E-9A2B-2545FA0E2B34}" presName="txOne" presStyleLbl="node0" presStyleIdx="0" presStyleCnt="1">
        <dgm:presLayoutVars>
          <dgm:chPref val="3"/>
        </dgm:presLayoutVars>
      </dgm:prSet>
      <dgm:spPr/>
      <dgm:t>
        <a:bodyPr/>
        <a:lstStyle/>
        <a:p>
          <a:endParaRPr lang="en-US"/>
        </a:p>
      </dgm:t>
    </dgm:pt>
    <dgm:pt modelId="{E0F6A5ED-9C57-4B5F-992A-A9FBB566044A}" type="pres">
      <dgm:prSet presAssocID="{BB5381D6-6AF4-470E-9A2B-2545FA0E2B34}" presName="parTransOne" presStyleCnt="0"/>
      <dgm:spPr/>
    </dgm:pt>
    <dgm:pt modelId="{C3FE542C-26BC-41CA-A1AD-9D8509393BAB}" type="pres">
      <dgm:prSet presAssocID="{BB5381D6-6AF4-470E-9A2B-2545FA0E2B34}" presName="horzOne" presStyleCnt="0"/>
      <dgm:spPr/>
    </dgm:pt>
    <dgm:pt modelId="{DB51386D-12F1-49E3-8256-69EAD85E871F}" type="pres">
      <dgm:prSet presAssocID="{2583E658-C221-4D16-B409-91716C094772}" presName="vertTwo" presStyleCnt="0"/>
      <dgm:spPr/>
    </dgm:pt>
    <dgm:pt modelId="{F3D1F59B-759B-4A3B-97AD-C3FD68A61F2F}" type="pres">
      <dgm:prSet presAssocID="{2583E658-C221-4D16-B409-91716C094772}" presName="txTwo" presStyleLbl="node2" presStyleIdx="0" presStyleCnt="2">
        <dgm:presLayoutVars>
          <dgm:chPref val="3"/>
        </dgm:presLayoutVars>
      </dgm:prSet>
      <dgm:spPr/>
      <dgm:t>
        <a:bodyPr/>
        <a:lstStyle/>
        <a:p>
          <a:endParaRPr lang="en-US"/>
        </a:p>
      </dgm:t>
    </dgm:pt>
    <dgm:pt modelId="{DDA17E1B-DBBE-4514-BB06-D5056B2C4ACA}" type="pres">
      <dgm:prSet presAssocID="{2583E658-C221-4D16-B409-91716C094772}" presName="parTransTwo" presStyleCnt="0"/>
      <dgm:spPr/>
    </dgm:pt>
    <dgm:pt modelId="{CBD4EBA4-AD97-4CB3-8CBC-A1799ACDD970}" type="pres">
      <dgm:prSet presAssocID="{2583E658-C221-4D16-B409-91716C094772}" presName="horzTwo" presStyleCnt="0"/>
      <dgm:spPr/>
    </dgm:pt>
    <dgm:pt modelId="{B2088E18-A0C0-4FE3-B7B2-2DC60B78C4F2}" type="pres">
      <dgm:prSet presAssocID="{DEA84AE0-E39B-430A-BEDA-E74B2089BA15}" presName="vertThree" presStyleCnt="0"/>
      <dgm:spPr/>
    </dgm:pt>
    <dgm:pt modelId="{0BEB59E5-372B-4764-BC8A-282FF56E2B07}" type="pres">
      <dgm:prSet presAssocID="{DEA84AE0-E39B-430A-BEDA-E74B2089BA15}" presName="txThree" presStyleLbl="node3" presStyleIdx="0" presStyleCnt="3" custLinFactNeighborX="-36" custLinFactNeighborY="1043">
        <dgm:presLayoutVars>
          <dgm:chPref val="3"/>
        </dgm:presLayoutVars>
      </dgm:prSet>
      <dgm:spPr/>
      <dgm:t>
        <a:bodyPr/>
        <a:lstStyle/>
        <a:p>
          <a:endParaRPr lang="en-US"/>
        </a:p>
      </dgm:t>
    </dgm:pt>
    <dgm:pt modelId="{69F3E0B5-9364-4514-9C09-FA804FCC93C7}" type="pres">
      <dgm:prSet presAssocID="{DEA84AE0-E39B-430A-BEDA-E74B2089BA15}" presName="horzThree" presStyleCnt="0"/>
      <dgm:spPr/>
    </dgm:pt>
    <dgm:pt modelId="{FEAC8652-CE2B-4ACE-8004-8B91781D1B8A}" type="pres">
      <dgm:prSet presAssocID="{91E37781-C6F1-4631-8E46-24CDC595C1B5}" presName="sibSpaceThree" presStyleCnt="0"/>
      <dgm:spPr/>
    </dgm:pt>
    <dgm:pt modelId="{0A7C81A5-AE0B-4789-B628-CD398E04BFDD}" type="pres">
      <dgm:prSet presAssocID="{083CBC5D-C309-4522-86FB-DD971EE7400A}" presName="vertThree" presStyleCnt="0"/>
      <dgm:spPr/>
    </dgm:pt>
    <dgm:pt modelId="{BC9F9774-0A23-4913-B108-1C7175B57C3E}" type="pres">
      <dgm:prSet presAssocID="{083CBC5D-C309-4522-86FB-DD971EE7400A}" presName="txThree" presStyleLbl="node3" presStyleIdx="1" presStyleCnt="3">
        <dgm:presLayoutVars>
          <dgm:chPref val="3"/>
        </dgm:presLayoutVars>
      </dgm:prSet>
      <dgm:spPr/>
      <dgm:t>
        <a:bodyPr/>
        <a:lstStyle/>
        <a:p>
          <a:endParaRPr lang="en-US"/>
        </a:p>
      </dgm:t>
    </dgm:pt>
    <dgm:pt modelId="{EA937F38-9E00-4B87-AE74-226FFBFC3A82}" type="pres">
      <dgm:prSet presAssocID="{083CBC5D-C309-4522-86FB-DD971EE7400A}" presName="horzThree" presStyleCnt="0"/>
      <dgm:spPr/>
    </dgm:pt>
    <dgm:pt modelId="{F5AC3043-7051-4DC0-AC88-91F64209F8B3}" type="pres">
      <dgm:prSet presAssocID="{CD4E6A8F-6137-4479-85E4-7EBEAA7DE47A}" presName="sibSpaceTwo" presStyleCnt="0"/>
      <dgm:spPr/>
    </dgm:pt>
    <dgm:pt modelId="{338CD344-6012-48BA-A1BE-E86B50B78370}" type="pres">
      <dgm:prSet presAssocID="{BB7698CC-A427-403E-BAD7-71114BE9773B}" presName="vertTwo" presStyleCnt="0"/>
      <dgm:spPr/>
    </dgm:pt>
    <dgm:pt modelId="{5502A431-F0EB-49FD-8199-BA38E2E11310}" type="pres">
      <dgm:prSet presAssocID="{BB7698CC-A427-403E-BAD7-71114BE9773B}" presName="txTwo" presStyleLbl="node2" presStyleIdx="1" presStyleCnt="2">
        <dgm:presLayoutVars>
          <dgm:chPref val="3"/>
        </dgm:presLayoutVars>
      </dgm:prSet>
      <dgm:spPr/>
      <dgm:t>
        <a:bodyPr/>
        <a:lstStyle/>
        <a:p>
          <a:endParaRPr lang="en-US"/>
        </a:p>
      </dgm:t>
    </dgm:pt>
    <dgm:pt modelId="{9781423A-096D-4A63-B1A7-B55B29DA8600}" type="pres">
      <dgm:prSet presAssocID="{BB7698CC-A427-403E-BAD7-71114BE9773B}" presName="parTransTwo" presStyleCnt="0"/>
      <dgm:spPr/>
    </dgm:pt>
    <dgm:pt modelId="{486770CD-AB43-4020-9137-16C46404DD26}" type="pres">
      <dgm:prSet presAssocID="{BB7698CC-A427-403E-BAD7-71114BE9773B}" presName="horzTwo" presStyleCnt="0"/>
      <dgm:spPr/>
    </dgm:pt>
    <dgm:pt modelId="{CCE32804-7E76-49B5-A609-371BADB1D16E}" type="pres">
      <dgm:prSet presAssocID="{77B56238-1576-49C7-BE0F-FD4277F2B3AB}" presName="vertThree" presStyleCnt="0"/>
      <dgm:spPr/>
    </dgm:pt>
    <dgm:pt modelId="{F7C5C49F-1A87-4374-9938-D6ED9AFBE128}" type="pres">
      <dgm:prSet presAssocID="{77B56238-1576-49C7-BE0F-FD4277F2B3AB}" presName="txThree" presStyleLbl="node3" presStyleIdx="2" presStyleCnt="3">
        <dgm:presLayoutVars>
          <dgm:chPref val="3"/>
        </dgm:presLayoutVars>
      </dgm:prSet>
      <dgm:spPr/>
      <dgm:t>
        <a:bodyPr/>
        <a:lstStyle/>
        <a:p>
          <a:endParaRPr lang="en-US"/>
        </a:p>
      </dgm:t>
    </dgm:pt>
    <dgm:pt modelId="{15614121-AF40-425F-8CDE-37221C20402D}" type="pres">
      <dgm:prSet presAssocID="{77B56238-1576-49C7-BE0F-FD4277F2B3AB}" presName="horzThree" presStyleCnt="0"/>
      <dgm:spPr/>
    </dgm:pt>
  </dgm:ptLst>
  <dgm:cxnLst>
    <dgm:cxn modelId="{57FF7260-2725-447D-8236-A3EF6AF3148B}" type="presOf" srcId="{BB5381D6-6AF4-470E-9A2B-2545FA0E2B34}" destId="{95D89991-FA95-48CE-A83B-0B4884143B3D}" srcOrd="0" destOrd="0" presId="urn:microsoft.com/office/officeart/2005/8/layout/hierarchy4"/>
    <dgm:cxn modelId="{31C651DB-8783-41DB-BDFC-0B447EE582DA}" type="presOf" srcId="{BB7698CC-A427-403E-BAD7-71114BE9773B}" destId="{5502A431-F0EB-49FD-8199-BA38E2E11310}" srcOrd="0" destOrd="0" presId="urn:microsoft.com/office/officeart/2005/8/layout/hierarchy4"/>
    <dgm:cxn modelId="{DF9088C5-8AD8-41B4-B13B-A601E3141534}" type="presOf" srcId="{DEA84AE0-E39B-430A-BEDA-E74B2089BA15}" destId="{0BEB59E5-372B-4764-BC8A-282FF56E2B07}" srcOrd="0" destOrd="0" presId="urn:microsoft.com/office/officeart/2005/8/layout/hierarchy4"/>
    <dgm:cxn modelId="{37F0D1E1-BFAA-4A28-B595-087BE520F6AC}" type="presOf" srcId="{2583E658-C221-4D16-B409-91716C094772}" destId="{F3D1F59B-759B-4A3B-97AD-C3FD68A61F2F}" srcOrd="0" destOrd="0" presId="urn:microsoft.com/office/officeart/2005/8/layout/hierarchy4"/>
    <dgm:cxn modelId="{D98AFE09-1355-47BB-A26C-277BBFDF014C}" srcId="{2583E658-C221-4D16-B409-91716C094772}" destId="{DEA84AE0-E39B-430A-BEDA-E74B2089BA15}" srcOrd="0" destOrd="0" parTransId="{C6E4CB0C-3E89-4F43-BDC8-59CA9EB5B53F}" sibTransId="{91E37781-C6F1-4631-8E46-24CDC595C1B5}"/>
    <dgm:cxn modelId="{3A053216-48F4-44D6-AEE8-D22AB78698F4}" type="presOf" srcId="{083CBC5D-C309-4522-86FB-DD971EE7400A}" destId="{BC9F9774-0A23-4913-B108-1C7175B57C3E}" srcOrd="0" destOrd="0" presId="urn:microsoft.com/office/officeart/2005/8/layout/hierarchy4"/>
    <dgm:cxn modelId="{821D17B8-A4EE-4F1A-9AE7-CD95B3A90BCA}" srcId="{BB5381D6-6AF4-470E-9A2B-2545FA0E2B34}" destId="{BB7698CC-A427-403E-BAD7-71114BE9773B}" srcOrd="1" destOrd="0" parTransId="{58641366-C025-45D5-804A-FA14F294C0ED}" sibTransId="{E0A867F2-F551-4C84-A073-037D03EAE7E1}"/>
    <dgm:cxn modelId="{AE762761-61F7-49A2-B8FE-1764B0738A5D}" srcId="{BB5381D6-6AF4-470E-9A2B-2545FA0E2B34}" destId="{2583E658-C221-4D16-B409-91716C094772}" srcOrd="0" destOrd="0" parTransId="{2A9071E7-4C03-444A-B53F-F6B30375C578}" sibTransId="{CD4E6A8F-6137-4479-85E4-7EBEAA7DE47A}"/>
    <dgm:cxn modelId="{F2B63723-4D99-40BE-B06E-0EEF92815797}" srcId="{BB7698CC-A427-403E-BAD7-71114BE9773B}" destId="{77B56238-1576-49C7-BE0F-FD4277F2B3AB}" srcOrd="0" destOrd="0" parTransId="{4488C973-225D-4CED-87CB-E12AFF5981EC}" sibTransId="{2A80B528-DB25-4377-897B-F8580EBD4846}"/>
    <dgm:cxn modelId="{5E317430-02C3-4FA5-B224-BD4F9F58ABA0}" type="presOf" srcId="{77B56238-1576-49C7-BE0F-FD4277F2B3AB}" destId="{F7C5C49F-1A87-4374-9938-D6ED9AFBE128}" srcOrd="0" destOrd="0" presId="urn:microsoft.com/office/officeart/2005/8/layout/hierarchy4"/>
    <dgm:cxn modelId="{E1B8C97D-CFCF-4ABC-8073-E80D41EA6224}" srcId="{B4C2B3FE-DDBE-4B06-9956-E7B686004317}" destId="{BB5381D6-6AF4-470E-9A2B-2545FA0E2B34}" srcOrd="0" destOrd="0" parTransId="{E853ACC7-4EA3-4FE2-9CE2-E7E1EE80C3FA}" sibTransId="{E3D035F0-79F0-4EBB-971C-78B5DEF6CFE5}"/>
    <dgm:cxn modelId="{63BEABF7-4B98-4A40-9CED-E460E85281A4}" srcId="{2583E658-C221-4D16-B409-91716C094772}" destId="{083CBC5D-C309-4522-86FB-DD971EE7400A}" srcOrd="1" destOrd="0" parTransId="{03A062AE-F3F1-47DD-BE62-1D3BB622020F}" sibTransId="{C84ABDE8-BAE2-402F-B174-D214AD9E5BF4}"/>
    <dgm:cxn modelId="{52157F1E-8090-424D-AB18-FBCAA882AC57}" type="presOf" srcId="{B4C2B3FE-DDBE-4B06-9956-E7B686004317}" destId="{26618885-C8A4-48F6-BFBA-70DE0F534882}" srcOrd="0" destOrd="0" presId="urn:microsoft.com/office/officeart/2005/8/layout/hierarchy4"/>
    <dgm:cxn modelId="{8EAAD4A7-1109-4275-BEFC-5B77075800CB}" type="presParOf" srcId="{26618885-C8A4-48F6-BFBA-70DE0F534882}" destId="{AAB1B276-7576-418D-855C-75C46D2C5689}" srcOrd="0" destOrd="0" presId="urn:microsoft.com/office/officeart/2005/8/layout/hierarchy4"/>
    <dgm:cxn modelId="{8CCCCFEC-0703-48EC-9C23-4B9532178A49}" type="presParOf" srcId="{AAB1B276-7576-418D-855C-75C46D2C5689}" destId="{95D89991-FA95-48CE-A83B-0B4884143B3D}" srcOrd="0" destOrd="0" presId="urn:microsoft.com/office/officeart/2005/8/layout/hierarchy4"/>
    <dgm:cxn modelId="{B763FF5E-594A-471A-82F9-0E0264E34466}" type="presParOf" srcId="{AAB1B276-7576-418D-855C-75C46D2C5689}" destId="{E0F6A5ED-9C57-4B5F-992A-A9FBB566044A}" srcOrd="1" destOrd="0" presId="urn:microsoft.com/office/officeart/2005/8/layout/hierarchy4"/>
    <dgm:cxn modelId="{5C64FA92-D759-4712-9D95-AFCB01D7A787}" type="presParOf" srcId="{AAB1B276-7576-418D-855C-75C46D2C5689}" destId="{C3FE542C-26BC-41CA-A1AD-9D8509393BAB}" srcOrd="2" destOrd="0" presId="urn:microsoft.com/office/officeart/2005/8/layout/hierarchy4"/>
    <dgm:cxn modelId="{782C9A97-D30C-401A-ABCD-E8C639D9A73D}" type="presParOf" srcId="{C3FE542C-26BC-41CA-A1AD-9D8509393BAB}" destId="{DB51386D-12F1-49E3-8256-69EAD85E871F}" srcOrd="0" destOrd="0" presId="urn:microsoft.com/office/officeart/2005/8/layout/hierarchy4"/>
    <dgm:cxn modelId="{1EE0DBE8-66ED-4CEF-B6F2-32F202F47D58}" type="presParOf" srcId="{DB51386D-12F1-49E3-8256-69EAD85E871F}" destId="{F3D1F59B-759B-4A3B-97AD-C3FD68A61F2F}" srcOrd="0" destOrd="0" presId="urn:microsoft.com/office/officeart/2005/8/layout/hierarchy4"/>
    <dgm:cxn modelId="{D724A4A0-7A2E-472A-9C30-BBD3530282EB}" type="presParOf" srcId="{DB51386D-12F1-49E3-8256-69EAD85E871F}" destId="{DDA17E1B-DBBE-4514-BB06-D5056B2C4ACA}" srcOrd="1" destOrd="0" presId="urn:microsoft.com/office/officeart/2005/8/layout/hierarchy4"/>
    <dgm:cxn modelId="{DC7EBEBD-A75A-49B3-9FF4-35A1326A8F21}" type="presParOf" srcId="{DB51386D-12F1-49E3-8256-69EAD85E871F}" destId="{CBD4EBA4-AD97-4CB3-8CBC-A1799ACDD970}" srcOrd="2" destOrd="0" presId="urn:microsoft.com/office/officeart/2005/8/layout/hierarchy4"/>
    <dgm:cxn modelId="{1D503CFE-5788-432F-AC48-7D311EABD264}" type="presParOf" srcId="{CBD4EBA4-AD97-4CB3-8CBC-A1799ACDD970}" destId="{B2088E18-A0C0-4FE3-B7B2-2DC60B78C4F2}" srcOrd="0" destOrd="0" presId="urn:microsoft.com/office/officeart/2005/8/layout/hierarchy4"/>
    <dgm:cxn modelId="{55141C66-10AA-4B28-B03E-D8214D9657B9}" type="presParOf" srcId="{B2088E18-A0C0-4FE3-B7B2-2DC60B78C4F2}" destId="{0BEB59E5-372B-4764-BC8A-282FF56E2B07}" srcOrd="0" destOrd="0" presId="urn:microsoft.com/office/officeart/2005/8/layout/hierarchy4"/>
    <dgm:cxn modelId="{0BBE8C44-D44F-4755-A3A4-3315F056633A}" type="presParOf" srcId="{B2088E18-A0C0-4FE3-B7B2-2DC60B78C4F2}" destId="{69F3E0B5-9364-4514-9C09-FA804FCC93C7}" srcOrd="1" destOrd="0" presId="urn:microsoft.com/office/officeart/2005/8/layout/hierarchy4"/>
    <dgm:cxn modelId="{5B70129A-525E-4B82-A377-6C650DC74CCE}" type="presParOf" srcId="{CBD4EBA4-AD97-4CB3-8CBC-A1799ACDD970}" destId="{FEAC8652-CE2B-4ACE-8004-8B91781D1B8A}" srcOrd="1" destOrd="0" presId="urn:microsoft.com/office/officeart/2005/8/layout/hierarchy4"/>
    <dgm:cxn modelId="{84B875EA-4186-4C91-B9B6-9E34B264884B}" type="presParOf" srcId="{CBD4EBA4-AD97-4CB3-8CBC-A1799ACDD970}" destId="{0A7C81A5-AE0B-4789-B628-CD398E04BFDD}" srcOrd="2" destOrd="0" presId="urn:microsoft.com/office/officeart/2005/8/layout/hierarchy4"/>
    <dgm:cxn modelId="{68D23938-58B4-472C-A2A6-5BD68A479469}" type="presParOf" srcId="{0A7C81A5-AE0B-4789-B628-CD398E04BFDD}" destId="{BC9F9774-0A23-4913-B108-1C7175B57C3E}" srcOrd="0" destOrd="0" presId="urn:microsoft.com/office/officeart/2005/8/layout/hierarchy4"/>
    <dgm:cxn modelId="{5773A9DC-F5A0-4DCD-AF67-DDA5718A46F1}" type="presParOf" srcId="{0A7C81A5-AE0B-4789-B628-CD398E04BFDD}" destId="{EA937F38-9E00-4B87-AE74-226FFBFC3A82}" srcOrd="1" destOrd="0" presId="urn:microsoft.com/office/officeart/2005/8/layout/hierarchy4"/>
    <dgm:cxn modelId="{592036C5-C7CB-4C2C-A1FB-FD5315FFECE4}" type="presParOf" srcId="{C3FE542C-26BC-41CA-A1AD-9D8509393BAB}" destId="{F5AC3043-7051-4DC0-AC88-91F64209F8B3}" srcOrd="1" destOrd="0" presId="urn:microsoft.com/office/officeart/2005/8/layout/hierarchy4"/>
    <dgm:cxn modelId="{630BB37E-9682-4963-8AFF-4D5BB8EEA261}" type="presParOf" srcId="{C3FE542C-26BC-41CA-A1AD-9D8509393BAB}" destId="{338CD344-6012-48BA-A1BE-E86B50B78370}" srcOrd="2" destOrd="0" presId="urn:microsoft.com/office/officeart/2005/8/layout/hierarchy4"/>
    <dgm:cxn modelId="{37FB0B66-46EA-4629-B028-4D3B73365941}" type="presParOf" srcId="{338CD344-6012-48BA-A1BE-E86B50B78370}" destId="{5502A431-F0EB-49FD-8199-BA38E2E11310}" srcOrd="0" destOrd="0" presId="urn:microsoft.com/office/officeart/2005/8/layout/hierarchy4"/>
    <dgm:cxn modelId="{E7CFCAEF-E59D-4579-BF2F-0BEB01627F95}" type="presParOf" srcId="{338CD344-6012-48BA-A1BE-E86B50B78370}" destId="{9781423A-096D-4A63-B1A7-B55B29DA8600}" srcOrd="1" destOrd="0" presId="urn:microsoft.com/office/officeart/2005/8/layout/hierarchy4"/>
    <dgm:cxn modelId="{714D4740-3A61-42DF-99CF-E0F5C2F68907}" type="presParOf" srcId="{338CD344-6012-48BA-A1BE-E86B50B78370}" destId="{486770CD-AB43-4020-9137-16C46404DD26}" srcOrd="2" destOrd="0" presId="urn:microsoft.com/office/officeart/2005/8/layout/hierarchy4"/>
    <dgm:cxn modelId="{C74479A0-425E-44EE-82A4-17EDBAC914CF}" type="presParOf" srcId="{486770CD-AB43-4020-9137-16C46404DD26}" destId="{CCE32804-7E76-49B5-A609-371BADB1D16E}" srcOrd="0" destOrd="0" presId="urn:microsoft.com/office/officeart/2005/8/layout/hierarchy4"/>
    <dgm:cxn modelId="{3F6EB897-A9E3-4241-982F-23B8F46178A1}" type="presParOf" srcId="{CCE32804-7E76-49B5-A609-371BADB1D16E}" destId="{F7C5C49F-1A87-4374-9938-D6ED9AFBE128}" srcOrd="0" destOrd="0" presId="urn:microsoft.com/office/officeart/2005/8/layout/hierarchy4"/>
    <dgm:cxn modelId="{D04E1608-BFE4-4752-8979-F639CDA43D2F}" type="presParOf" srcId="{CCE32804-7E76-49B5-A609-371BADB1D16E}" destId="{15614121-AF40-425F-8CDE-37221C20402D}" srcOrd="1" destOrd="0" presId="urn:microsoft.com/office/officeart/2005/8/layout/hierarchy4"/>
  </dgm:cxnLst>
  <dgm:bg/>
  <dgm:whole/>
</dgm:dataModel>
</file>

<file path=ppt/diagrams/data3.xml><?xml version="1.0" encoding="utf-8"?>
<dgm:dataModel xmlns:dgm="http://schemas.openxmlformats.org/drawingml/2006/diagram" xmlns:a="http://schemas.openxmlformats.org/drawingml/2006/main">
  <dgm:ptLst>
    <dgm:pt modelId="{0BF69CD5-C78F-4236-8F6B-7B65082EA761}" type="doc">
      <dgm:prSet loTypeId="urn:microsoft.com/office/officeart/2005/8/layout/hierarchy3" loCatId="list" qsTypeId="urn:microsoft.com/office/officeart/2005/8/quickstyle/simple1" qsCatId="simple" csTypeId="urn:microsoft.com/office/officeart/2005/8/colors/accent3_2" csCatId="accent3" phldr="1"/>
      <dgm:spPr/>
      <dgm:t>
        <a:bodyPr/>
        <a:lstStyle/>
        <a:p>
          <a:endParaRPr lang="en-US"/>
        </a:p>
      </dgm:t>
    </dgm:pt>
    <dgm:pt modelId="{DCC067B8-BC3A-4E1B-9B8A-ACF20A57C178}">
      <dgm:prSet phldrT="[Text]" custT="1"/>
      <dgm:spPr/>
      <dgm:t>
        <a:bodyPr/>
        <a:lstStyle/>
        <a:p>
          <a:pPr algn="l"/>
          <a:r>
            <a:rPr lang="en-US" sz="2400" dirty="0" smtClean="0">
              <a:solidFill>
                <a:srgbClr val="FF0000"/>
              </a:solidFill>
              <a:latin typeface="Times New Roman" pitchFamily="18" charset="0"/>
              <a:cs typeface="Times New Roman" pitchFamily="18" charset="0"/>
            </a:rPr>
            <a:t>Good character traits-</a:t>
          </a:r>
          <a:endParaRPr lang="en-US" sz="2400" dirty="0">
            <a:solidFill>
              <a:srgbClr val="FF0000"/>
            </a:solidFill>
            <a:latin typeface="Times New Roman" pitchFamily="18" charset="0"/>
            <a:cs typeface="Times New Roman" pitchFamily="18" charset="0"/>
          </a:endParaRPr>
        </a:p>
      </dgm:t>
    </dgm:pt>
    <dgm:pt modelId="{D5DA9593-C4BA-465D-8CBD-96BAE16842DD}" type="parTrans" cxnId="{D62F6ABC-6C1C-43CD-B15F-AD05E425568A}">
      <dgm:prSet/>
      <dgm:spPr/>
      <dgm:t>
        <a:bodyPr/>
        <a:lstStyle/>
        <a:p>
          <a:endParaRPr lang="en-US"/>
        </a:p>
      </dgm:t>
    </dgm:pt>
    <dgm:pt modelId="{9D1002A0-4ABF-4468-8E78-A6FC32AACCA9}" type="sibTrans" cxnId="{D62F6ABC-6C1C-43CD-B15F-AD05E425568A}">
      <dgm:prSet/>
      <dgm:spPr/>
      <dgm:t>
        <a:bodyPr/>
        <a:lstStyle/>
        <a:p>
          <a:endParaRPr lang="en-US"/>
        </a:p>
      </dgm:t>
    </dgm:pt>
    <dgm:pt modelId="{B1C83AF8-9E31-46D3-BAD1-25957761971C}">
      <dgm:prSet phldrT="[Text]" custT="1"/>
      <dgm:spPr/>
      <dgm:t>
        <a:bodyPr/>
        <a:lstStyle/>
        <a:p>
          <a:pPr algn="l"/>
          <a:r>
            <a:rPr lang="en-US" sz="3600" dirty="0" smtClean="0">
              <a:solidFill>
                <a:srgbClr val="7030A0"/>
              </a:solidFill>
              <a:latin typeface="Times New Roman" pitchFamily="18" charset="0"/>
              <a:cs typeface="Times New Roman" pitchFamily="18" charset="0"/>
            </a:rPr>
            <a:t>Generosity</a:t>
          </a:r>
          <a:endParaRPr lang="en-US" sz="3600" dirty="0">
            <a:solidFill>
              <a:srgbClr val="7030A0"/>
            </a:solidFill>
            <a:latin typeface="Times New Roman" pitchFamily="18" charset="0"/>
            <a:cs typeface="Times New Roman" pitchFamily="18" charset="0"/>
          </a:endParaRPr>
        </a:p>
      </dgm:t>
    </dgm:pt>
    <dgm:pt modelId="{3B3DDBFE-571B-47D4-874A-76E77E271236}" type="parTrans" cxnId="{E394EE77-2723-42CD-810D-A1FBCD223CD9}">
      <dgm:prSet/>
      <dgm:spPr/>
      <dgm:t>
        <a:bodyPr/>
        <a:lstStyle/>
        <a:p>
          <a:endParaRPr lang="en-US"/>
        </a:p>
      </dgm:t>
    </dgm:pt>
    <dgm:pt modelId="{9253A178-B43F-42EC-A58F-036E79D5BD33}" type="sibTrans" cxnId="{E394EE77-2723-42CD-810D-A1FBCD223CD9}">
      <dgm:prSet/>
      <dgm:spPr/>
      <dgm:t>
        <a:bodyPr/>
        <a:lstStyle/>
        <a:p>
          <a:endParaRPr lang="en-US"/>
        </a:p>
      </dgm:t>
    </dgm:pt>
    <dgm:pt modelId="{8D4AF0E0-B9A5-4C0A-AF50-DCE88034796F}">
      <dgm:prSet phldrT="[Text]" custT="1"/>
      <dgm:spPr/>
      <dgm:t>
        <a:bodyPr/>
        <a:lstStyle/>
        <a:p>
          <a:pPr algn="l"/>
          <a:r>
            <a:rPr lang="en-US" sz="4400" dirty="0" smtClean="0">
              <a:solidFill>
                <a:srgbClr val="002060"/>
              </a:solidFill>
              <a:latin typeface="Times New Roman" pitchFamily="18" charset="0"/>
              <a:cs typeface="Times New Roman" pitchFamily="18" charset="0"/>
            </a:rPr>
            <a:t>Kindness</a:t>
          </a:r>
          <a:endParaRPr lang="en-US" sz="4400" dirty="0">
            <a:solidFill>
              <a:srgbClr val="002060"/>
            </a:solidFill>
            <a:latin typeface="Times New Roman" pitchFamily="18" charset="0"/>
            <a:cs typeface="Times New Roman" pitchFamily="18" charset="0"/>
          </a:endParaRPr>
        </a:p>
      </dgm:t>
    </dgm:pt>
    <dgm:pt modelId="{B57BC3BC-2EA9-44CB-AF5D-117FBED460F9}" type="parTrans" cxnId="{9ED61E63-9893-4A24-B603-2C633866F170}">
      <dgm:prSet/>
      <dgm:spPr/>
      <dgm:t>
        <a:bodyPr/>
        <a:lstStyle/>
        <a:p>
          <a:endParaRPr lang="en-US"/>
        </a:p>
      </dgm:t>
    </dgm:pt>
    <dgm:pt modelId="{E8DA26B1-2AF4-4AAE-9FE7-D42E5BEF4491}" type="sibTrans" cxnId="{9ED61E63-9893-4A24-B603-2C633866F170}">
      <dgm:prSet/>
      <dgm:spPr/>
      <dgm:t>
        <a:bodyPr/>
        <a:lstStyle/>
        <a:p>
          <a:endParaRPr lang="en-US"/>
        </a:p>
      </dgm:t>
    </dgm:pt>
    <dgm:pt modelId="{E0B8A33B-2D1A-4F20-884E-82265E65F091}">
      <dgm:prSet phldrT="[Text]" custT="1"/>
      <dgm:spPr/>
      <dgm:t>
        <a:bodyPr/>
        <a:lstStyle/>
        <a:p>
          <a:pPr algn="l"/>
          <a:r>
            <a:rPr lang="en-US" sz="3200" dirty="0" smtClean="0">
              <a:solidFill>
                <a:schemeClr val="tx1"/>
              </a:solidFill>
              <a:latin typeface="Times New Roman" pitchFamily="18" charset="0"/>
              <a:cs typeface="Times New Roman" pitchFamily="18" charset="0"/>
            </a:rPr>
            <a:t>Courageousness</a:t>
          </a:r>
          <a:endParaRPr lang="en-US" sz="3200" dirty="0">
            <a:solidFill>
              <a:schemeClr val="tx1"/>
            </a:solidFill>
            <a:latin typeface="Times New Roman" pitchFamily="18" charset="0"/>
            <a:cs typeface="Times New Roman" pitchFamily="18" charset="0"/>
          </a:endParaRPr>
        </a:p>
      </dgm:t>
    </dgm:pt>
    <dgm:pt modelId="{9AB69778-2670-44D4-9077-E4669CDA30C7}" type="parTrans" cxnId="{C4B1D8DB-965D-4BCD-B913-4CC36A718EDD}">
      <dgm:prSet/>
      <dgm:spPr/>
      <dgm:t>
        <a:bodyPr/>
        <a:lstStyle/>
        <a:p>
          <a:endParaRPr lang="en-US"/>
        </a:p>
      </dgm:t>
    </dgm:pt>
    <dgm:pt modelId="{3E14054B-837F-4841-B8D6-EB7F99318DD2}" type="sibTrans" cxnId="{C4B1D8DB-965D-4BCD-B913-4CC36A718EDD}">
      <dgm:prSet/>
      <dgm:spPr/>
      <dgm:t>
        <a:bodyPr/>
        <a:lstStyle/>
        <a:p>
          <a:endParaRPr lang="en-US"/>
        </a:p>
      </dgm:t>
    </dgm:pt>
    <dgm:pt modelId="{407D57CB-DF38-4412-9584-7A9DDBB4CDB9}">
      <dgm:prSet phldrT="[Text]" custT="1"/>
      <dgm:spPr/>
      <dgm:t>
        <a:bodyPr/>
        <a:lstStyle/>
        <a:p>
          <a:pPr algn="l"/>
          <a:r>
            <a:rPr lang="en-US" sz="4000" dirty="0" smtClean="0">
              <a:solidFill>
                <a:srgbClr val="C00000"/>
              </a:solidFill>
              <a:latin typeface="Times New Roman" pitchFamily="18" charset="0"/>
              <a:cs typeface="Times New Roman" pitchFamily="18" charset="0"/>
            </a:rPr>
            <a:t>Politeness</a:t>
          </a:r>
          <a:endParaRPr lang="en-US" sz="4000" dirty="0">
            <a:solidFill>
              <a:srgbClr val="C00000"/>
            </a:solidFill>
            <a:latin typeface="Times New Roman" pitchFamily="18" charset="0"/>
            <a:cs typeface="Times New Roman" pitchFamily="18" charset="0"/>
          </a:endParaRPr>
        </a:p>
      </dgm:t>
    </dgm:pt>
    <dgm:pt modelId="{E32E73D5-5E71-46F0-ACA4-4B4490E6B58A}" type="parTrans" cxnId="{C2051E46-4C42-4DF6-A390-BA2247035EEB}">
      <dgm:prSet/>
      <dgm:spPr/>
      <dgm:t>
        <a:bodyPr/>
        <a:lstStyle/>
        <a:p>
          <a:endParaRPr lang="en-US"/>
        </a:p>
      </dgm:t>
    </dgm:pt>
    <dgm:pt modelId="{7CC6EDE7-6273-4BA3-B600-46BDD7DF1295}" type="sibTrans" cxnId="{C2051E46-4C42-4DF6-A390-BA2247035EEB}">
      <dgm:prSet/>
      <dgm:spPr/>
      <dgm:t>
        <a:bodyPr/>
        <a:lstStyle/>
        <a:p>
          <a:endParaRPr lang="en-US"/>
        </a:p>
      </dgm:t>
    </dgm:pt>
    <dgm:pt modelId="{1618C7D8-ED06-4779-9A36-710E83931372}">
      <dgm:prSet phldrT="[Text]" custT="1"/>
      <dgm:spPr/>
      <dgm:t>
        <a:bodyPr/>
        <a:lstStyle/>
        <a:p>
          <a:pPr algn="l"/>
          <a:r>
            <a:rPr lang="en-US" sz="3600" dirty="0" smtClean="0">
              <a:solidFill>
                <a:srgbClr val="00B050"/>
              </a:solidFill>
              <a:latin typeface="Times New Roman" pitchFamily="18" charset="0"/>
              <a:cs typeface="Times New Roman" pitchFamily="18" charset="0"/>
            </a:rPr>
            <a:t>Lovingness</a:t>
          </a:r>
          <a:endParaRPr lang="en-US" sz="3600" dirty="0">
            <a:solidFill>
              <a:srgbClr val="00B050"/>
            </a:solidFill>
            <a:latin typeface="Times New Roman" pitchFamily="18" charset="0"/>
            <a:cs typeface="Times New Roman" pitchFamily="18" charset="0"/>
          </a:endParaRPr>
        </a:p>
      </dgm:t>
    </dgm:pt>
    <dgm:pt modelId="{A3781977-5B78-4227-AB2A-05C3CF2C604A}" type="parTrans" cxnId="{A978832A-E0AF-4949-927F-B3C9B1872439}">
      <dgm:prSet/>
      <dgm:spPr/>
      <dgm:t>
        <a:bodyPr/>
        <a:lstStyle/>
        <a:p>
          <a:endParaRPr lang="en-US"/>
        </a:p>
      </dgm:t>
    </dgm:pt>
    <dgm:pt modelId="{7A86F2D4-37BD-4DCC-A1EC-056E71BA12B9}" type="sibTrans" cxnId="{A978832A-E0AF-4949-927F-B3C9B1872439}">
      <dgm:prSet/>
      <dgm:spPr/>
      <dgm:t>
        <a:bodyPr/>
        <a:lstStyle/>
        <a:p>
          <a:endParaRPr lang="en-US"/>
        </a:p>
      </dgm:t>
    </dgm:pt>
    <dgm:pt modelId="{7A51A8F5-F1CA-4395-A55A-8C144030565E}" type="pres">
      <dgm:prSet presAssocID="{0BF69CD5-C78F-4236-8F6B-7B65082EA761}" presName="diagram" presStyleCnt="0">
        <dgm:presLayoutVars>
          <dgm:chPref val="1"/>
          <dgm:dir/>
          <dgm:animOne val="branch"/>
          <dgm:animLvl val="lvl"/>
          <dgm:resizeHandles/>
        </dgm:presLayoutVars>
      </dgm:prSet>
      <dgm:spPr/>
      <dgm:t>
        <a:bodyPr/>
        <a:lstStyle/>
        <a:p>
          <a:endParaRPr lang="en-US"/>
        </a:p>
      </dgm:t>
    </dgm:pt>
    <dgm:pt modelId="{35B59ED7-A70C-4782-A5AB-8D383601983D}" type="pres">
      <dgm:prSet presAssocID="{DCC067B8-BC3A-4E1B-9B8A-ACF20A57C178}" presName="root" presStyleCnt="0"/>
      <dgm:spPr/>
    </dgm:pt>
    <dgm:pt modelId="{41305AD2-3227-4E65-9D6B-63ADB196D836}" type="pres">
      <dgm:prSet presAssocID="{DCC067B8-BC3A-4E1B-9B8A-ACF20A57C178}" presName="rootComposite" presStyleCnt="0"/>
      <dgm:spPr/>
    </dgm:pt>
    <dgm:pt modelId="{948D570F-59B4-4744-BBF2-9818D60315F4}" type="pres">
      <dgm:prSet presAssocID="{DCC067B8-BC3A-4E1B-9B8A-ACF20A57C178}" presName="rootText" presStyleLbl="node1" presStyleIdx="0" presStyleCnt="2"/>
      <dgm:spPr/>
      <dgm:t>
        <a:bodyPr/>
        <a:lstStyle/>
        <a:p>
          <a:endParaRPr lang="en-US"/>
        </a:p>
      </dgm:t>
    </dgm:pt>
    <dgm:pt modelId="{C06F38B4-5C08-43D7-A639-3C2B250EB71C}" type="pres">
      <dgm:prSet presAssocID="{DCC067B8-BC3A-4E1B-9B8A-ACF20A57C178}" presName="rootConnector" presStyleLbl="node1" presStyleIdx="0" presStyleCnt="2"/>
      <dgm:spPr/>
      <dgm:t>
        <a:bodyPr/>
        <a:lstStyle/>
        <a:p>
          <a:endParaRPr lang="en-US"/>
        </a:p>
      </dgm:t>
    </dgm:pt>
    <dgm:pt modelId="{70CCC1BE-A5AE-49BA-B1E3-0B3589F89A97}" type="pres">
      <dgm:prSet presAssocID="{DCC067B8-BC3A-4E1B-9B8A-ACF20A57C178}" presName="childShape" presStyleCnt="0"/>
      <dgm:spPr/>
    </dgm:pt>
    <dgm:pt modelId="{BD58CED1-ECB7-4E71-9F33-1C18363B8E93}" type="pres">
      <dgm:prSet presAssocID="{3B3DDBFE-571B-47D4-874A-76E77E271236}" presName="Name13" presStyleLbl="parChTrans1D2" presStyleIdx="0" presStyleCnt="4"/>
      <dgm:spPr/>
      <dgm:t>
        <a:bodyPr/>
        <a:lstStyle/>
        <a:p>
          <a:endParaRPr lang="en-US"/>
        </a:p>
      </dgm:t>
    </dgm:pt>
    <dgm:pt modelId="{9E248939-96D1-4F51-B62E-82C5E239364F}" type="pres">
      <dgm:prSet presAssocID="{B1C83AF8-9E31-46D3-BAD1-25957761971C}" presName="childText" presStyleLbl="bgAcc1" presStyleIdx="0" presStyleCnt="4">
        <dgm:presLayoutVars>
          <dgm:bulletEnabled val="1"/>
        </dgm:presLayoutVars>
      </dgm:prSet>
      <dgm:spPr/>
      <dgm:t>
        <a:bodyPr/>
        <a:lstStyle/>
        <a:p>
          <a:endParaRPr lang="en-US"/>
        </a:p>
      </dgm:t>
    </dgm:pt>
    <dgm:pt modelId="{FED74EAD-F877-49BF-A979-C9601FB96E84}" type="pres">
      <dgm:prSet presAssocID="{B57BC3BC-2EA9-44CB-AF5D-117FBED460F9}" presName="Name13" presStyleLbl="parChTrans1D2" presStyleIdx="1" presStyleCnt="4"/>
      <dgm:spPr/>
      <dgm:t>
        <a:bodyPr/>
        <a:lstStyle/>
        <a:p>
          <a:endParaRPr lang="en-US"/>
        </a:p>
      </dgm:t>
    </dgm:pt>
    <dgm:pt modelId="{66DD82F4-3E49-4EF6-B33A-EC65BC59FE0B}" type="pres">
      <dgm:prSet presAssocID="{8D4AF0E0-B9A5-4C0A-AF50-DCE88034796F}" presName="childText" presStyleLbl="bgAcc1" presStyleIdx="1" presStyleCnt="4">
        <dgm:presLayoutVars>
          <dgm:bulletEnabled val="1"/>
        </dgm:presLayoutVars>
      </dgm:prSet>
      <dgm:spPr/>
      <dgm:t>
        <a:bodyPr/>
        <a:lstStyle/>
        <a:p>
          <a:endParaRPr lang="en-US"/>
        </a:p>
      </dgm:t>
    </dgm:pt>
    <dgm:pt modelId="{C36EC494-66EA-45B8-B5DB-27010DBC6627}" type="pres">
      <dgm:prSet presAssocID="{E0B8A33B-2D1A-4F20-884E-82265E65F091}" presName="root" presStyleCnt="0"/>
      <dgm:spPr/>
    </dgm:pt>
    <dgm:pt modelId="{8A9E5C2B-0C71-4315-9633-C6A4D1FF9446}" type="pres">
      <dgm:prSet presAssocID="{E0B8A33B-2D1A-4F20-884E-82265E65F091}" presName="rootComposite" presStyleCnt="0"/>
      <dgm:spPr/>
    </dgm:pt>
    <dgm:pt modelId="{EE08B5D9-5B6D-489C-BCC4-943A2A003BEB}" type="pres">
      <dgm:prSet presAssocID="{E0B8A33B-2D1A-4F20-884E-82265E65F091}" presName="rootText" presStyleLbl="node1" presStyleIdx="1" presStyleCnt="2"/>
      <dgm:spPr/>
      <dgm:t>
        <a:bodyPr/>
        <a:lstStyle/>
        <a:p>
          <a:endParaRPr lang="en-US"/>
        </a:p>
      </dgm:t>
    </dgm:pt>
    <dgm:pt modelId="{72B027AA-F46B-42E4-8C66-03015BDC2810}" type="pres">
      <dgm:prSet presAssocID="{E0B8A33B-2D1A-4F20-884E-82265E65F091}" presName="rootConnector" presStyleLbl="node1" presStyleIdx="1" presStyleCnt="2"/>
      <dgm:spPr/>
      <dgm:t>
        <a:bodyPr/>
        <a:lstStyle/>
        <a:p>
          <a:endParaRPr lang="en-US"/>
        </a:p>
      </dgm:t>
    </dgm:pt>
    <dgm:pt modelId="{A766EF02-EF9F-4B83-849E-90386B44EB42}" type="pres">
      <dgm:prSet presAssocID="{E0B8A33B-2D1A-4F20-884E-82265E65F091}" presName="childShape" presStyleCnt="0"/>
      <dgm:spPr/>
    </dgm:pt>
    <dgm:pt modelId="{5794DDAC-A06A-4BF0-826E-412B92A037E4}" type="pres">
      <dgm:prSet presAssocID="{E32E73D5-5E71-46F0-ACA4-4B4490E6B58A}" presName="Name13" presStyleLbl="parChTrans1D2" presStyleIdx="2" presStyleCnt="4"/>
      <dgm:spPr/>
      <dgm:t>
        <a:bodyPr/>
        <a:lstStyle/>
        <a:p>
          <a:endParaRPr lang="en-US"/>
        </a:p>
      </dgm:t>
    </dgm:pt>
    <dgm:pt modelId="{1FCC61B9-C0D0-4652-B6B6-F1B37FD3CE5D}" type="pres">
      <dgm:prSet presAssocID="{407D57CB-DF38-4412-9584-7A9DDBB4CDB9}" presName="childText" presStyleLbl="bgAcc1" presStyleIdx="2" presStyleCnt="4">
        <dgm:presLayoutVars>
          <dgm:bulletEnabled val="1"/>
        </dgm:presLayoutVars>
      </dgm:prSet>
      <dgm:spPr/>
      <dgm:t>
        <a:bodyPr/>
        <a:lstStyle/>
        <a:p>
          <a:endParaRPr lang="en-US"/>
        </a:p>
      </dgm:t>
    </dgm:pt>
    <dgm:pt modelId="{2EA1254A-889C-472C-8723-60C194B2BD27}" type="pres">
      <dgm:prSet presAssocID="{A3781977-5B78-4227-AB2A-05C3CF2C604A}" presName="Name13" presStyleLbl="parChTrans1D2" presStyleIdx="3" presStyleCnt="4"/>
      <dgm:spPr/>
      <dgm:t>
        <a:bodyPr/>
        <a:lstStyle/>
        <a:p>
          <a:endParaRPr lang="en-US"/>
        </a:p>
      </dgm:t>
    </dgm:pt>
    <dgm:pt modelId="{E3E8837C-EB93-4721-AC2F-B0E65704A9B3}" type="pres">
      <dgm:prSet presAssocID="{1618C7D8-ED06-4779-9A36-710E83931372}" presName="childText" presStyleLbl="bgAcc1" presStyleIdx="3" presStyleCnt="4">
        <dgm:presLayoutVars>
          <dgm:bulletEnabled val="1"/>
        </dgm:presLayoutVars>
      </dgm:prSet>
      <dgm:spPr/>
      <dgm:t>
        <a:bodyPr/>
        <a:lstStyle/>
        <a:p>
          <a:endParaRPr lang="en-US"/>
        </a:p>
      </dgm:t>
    </dgm:pt>
  </dgm:ptLst>
  <dgm:cxnLst>
    <dgm:cxn modelId="{7531CD78-9854-42E4-87FE-D01DF97FCB20}" type="presOf" srcId="{E32E73D5-5E71-46F0-ACA4-4B4490E6B58A}" destId="{5794DDAC-A06A-4BF0-826E-412B92A037E4}" srcOrd="0" destOrd="0" presId="urn:microsoft.com/office/officeart/2005/8/layout/hierarchy3"/>
    <dgm:cxn modelId="{897B700F-1439-4CC3-AB45-DFE4D49806CA}" type="presOf" srcId="{DCC067B8-BC3A-4E1B-9B8A-ACF20A57C178}" destId="{C06F38B4-5C08-43D7-A639-3C2B250EB71C}" srcOrd="1" destOrd="0" presId="urn:microsoft.com/office/officeart/2005/8/layout/hierarchy3"/>
    <dgm:cxn modelId="{BCED0F2E-655E-4BE4-8AB0-946DA9E2DFE9}" type="presOf" srcId="{1618C7D8-ED06-4779-9A36-710E83931372}" destId="{E3E8837C-EB93-4721-AC2F-B0E65704A9B3}" srcOrd="0" destOrd="0" presId="urn:microsoft.com/office/officeart/2005/8/layout/hierarchy3"/>
    <dgm:cxn modelId="{C4B1D8DB-965D-4BCD-B913-4CC36A718EDD}" srcId="{0BF69CD5-C78F-4236-8F6B-7B65082EA761}" destId="{E0B8A33B-2D1A-4F20-884E-82265E65F091}" srcOrd="1" destOrd="0" parTransId="{9AB69778-2670-44D4-9077-E4669CDA30C7}" sibTransId="{3E14054B-837F-4841-B8D6-EB7F99318DD2}"/>
    <dgm:cxn modelId="{F25FCC0E-6C73-4973-B9A3-8CBE04757A75}" type="presOf" srcId="{0BF69CD5-C78F-4236-8F6B-7B65082EA761}" destId="{7A51A8F5-F1CA-4395-A55A-8C144030565E}" srcOrd="0" destOrd="0" presId="urn:microsoft.com/office/officeart/2005/8/layout/hierarchy3"/>
    <dgm:cxn modelId="{9ED61E63-9893-4A24-B603-2C633866F170}" srcId="{DCC067B8-BC3A-4E1B-9B8A-ACF20A57C178}" destId="{8D4AF0E0-B9A5-4C0A-AF50-DCE88034796F}" srcOrd="1" destOrd="0" parTransId="{B57BC3BC-2EA9-44CB-AF5D-117FBED460F9}" sibTransId="{E8DA26B1-2AF4-4AAE-9FE7-D42E5BEF4491}"/>
    <dgm:cxn modelId="{C3FBB032-48A0-4FCA-8C21-1E6CB92A891A}" type="presOf" srcId="{DCC067B8-BC3A-4E1B-9B8A-ACF20A57C178}" destId="{948D570F-59B4-4744-BBF2-9818D60315F4}" srcOrd="0" destOrd="0" presId="urn:microsoft.com/office/officeart/2005/8/layout/hierarchy3"/>
    <dgm:cxn modelId="{E394EE77-2723-42CD-810D-A1FBCD223CD9}" srcId="{DCC067B8-BC3A-4E1B-9B8A-ACF20A57C178}" destId="{B1C83AF8-9E31-46D3-BAD1-25957761971C}" srcOrd="0" destOrd="0" parTransId="{3B3DDBFE-571B-47D4-874A-76E77E271236}" sibTransId="{9253A178-B43F-42EC-A58F-036E79D5BD33}"/>
    <dgm:cxn modelId="{7555B110-3552-4D69-B3B3-87298A728D95}" type="presOf" srcId="{B1C83AF8-9E31-46D3-BAD1-25957761971C}" destId="{9E248939-96D1-4F51-B62E-82C5E239364F}" srcOrd="0" destOrd="0" presId="urn:microsoft.com/office/officeart/2005/8/layout/hierarchy3"/>
    <dgm:cxn modelId="{5EF0C632-E68F-4623-831D-073D90715649}" type="presOf" srcId="{8D4AF0E0-B9A5-4C0A-AF50-DCE88034796F}" destId="{66DD82F4-3E49-4EF6-B33A-EC65BC59FE0B}" srcOrd="0" destOrd="0" presId="urn:microsoft.com/office/officeart/2005/8/layout/hierarchy3"/>
    <dgm:cxn modelId="{D62F6ABC-6C1C-43CD-B15F-AD05E425568A}" srcId="{0BF69CD5-C78F-4236-8F6B-7B65082EA761}" destId="{DCC067B8-BC3A-4E1B-9B8A-ACF20A57C178}" srcOrd="0" destOrd="0" parTransId="{D5DA9593-C4BA-465D-8CBD-96BAE16842DD}" sibTransId="{9D1002A0-4ABF-4468-8E78-A6FC32AACCA9}"/>
    <dgm:cxn modelId="{7C70EF71-F60D-4689-B535-3AB2DAF3C69A}" type="presOf" srcId="{B57BC3BC-2EA9-44CB-AF5D-117FBED460F9}" destId="{FED74EAD-F877-49BF-A979-C9601FB96E84}" srcOrd="0" destOrd="0" presId="urn:microsoft.com/office/officeart/2005/8/layout/hierarchy3"/>
    <dgm:cxn modelId="{A978832A-E0AF-4949-927F-B3C9B1872439}" srcId="{E0B8A33B-2D1A-4F20-884E-82265E65F091}" destId="{1618C7D8-ED06-4779-9A36-710E83931372}" srcOrd="1" destOrd="0" parTransId="{A3781977-5B78-4227-AB2A-05C3CF2C604A}" sibTransId="{7A86F2D4-37BD-4DCC-A1EC-056E71BA12B9}"/>
    <dgm:cxn modelId="{3E69F6B5-3EC5-4B4A-A512-421AF89E7203}" type="presOf" srcId="{407D57CB-DF38-4412-9584-7A9DDBB4CDB9}" destId="{1FCC61B9-C0D0-4652-B6B6-F1B37FD3CE5D}" srcOrd="0" destOrd="0" presId="urn:microsoft.com/office/officeart/2005/8/layout/hierarchy3"/>
    <dgm:cxn modelId="{8A098BFB-8347-4A8B-BCCB-978CC55194A7}" type="presOf" srcId="{E0B8A33B-2D1A-4F20-884E-82265E65F091}" destId="{EE08B5D9-5B6D-489C-BCC4-943A2A003BEB}" srcOrd="0" destOrd="0" presId="urn:microsoft.com/office/officeart/2005/8/layout/hierarchy3"/>
    <dgm:cxn modelId="{2DE4EED3-FEE2-4F50-8F99-1AC59BD58682}" type="presOf" srcId="{E0B8A33B-2D1A-4F20-884E-82265E65F091}" destId="{72B027AA-F46B-42E4-8C66-03015BDC2810}" srcOrd="1" destOrd="0" presId="urn:microsoft.com/office/officeart/2005/8/layout/hierarchy3"/>
    <dgm:cxn modelId="{83EC5F52-A9B2-4DF0-AF38-1468DA54E386}" type="presOf" srcId="{3B3DDBFE-571B-47D4-874A-76E77E271236}" destId="{BD58CED1-ECB7-4E71-9F33-1C18363B8E93}" srcOrd="0" destOrd="0" presId="urn:microsoft.com/office/officeart/2005/8/layout/hierarchy3"/>
    <dgm:cxn modelId="{C2051E46-4C42-4DF6-A390-BA2247035EEB}" srcId="{E0B8A33B-2D1A-4F20-884E-82265E65F091}" destId="{407D57CB-DF38-4412-9584-7A9DDBB4CDB9}" srcOrd="0" destOrd="0" parTransId="{E32E73D5-5E71-46F0-ACA4-4B4490E6B58A}" sibTransId="{7CC6EDE7-6273-4BA3-B600-46BDD7DF1295}"/>
    <dgm:cxn modelId="{DC234D7A-C6DD-44B5-8B7F-BF34D76F8119}" type="presOf" srcId="{A3781977-5B78-4227-AB2A-05C3CF2C604A}" destId="{2EA1254A-889C-472C-8723-60C194B2BD27}" srcOrd="0" destOrd="0" presId="urn:microsoft.com/office/officeart/2005/8/layout/hierarchy3"/>
    <dgm:cxn modelId="{FC1713D0-0F8F-4357-80CA-BCF24C0656AF}" type="presParOf" srcId="{7A51A8F5-F1CA-4395-A55A-8C144030565E}" destId="{35B59ED7-A70C-4782-A5AB-8D383601983D}" srcOrd="0" destOrd="0" presId="urn:microsoft.com/office/officeart/2005/8/layout/hierarchy3"/>
    <dgm:cxn modelId="{A57F08BA-3A12-482F-B625-FFF1D96D9CBC}" type="presParOf" srcId="{35B59ED7-A70C-4782-A5AB-8D383601983D}" destId="{41305AD2-3227-4E65-9D6B-63ADB196D836}" srcOrd="0" destOrd="0" presId="urn:microsoft.com/office/officeart/2005/8/layout/hierarchy3"/>
    <dgm:cxn modelId="{11157530-58C1-4DD4-B7E1-6A2BE6EFA30A}" type="presParOf" srcId="{41305AD2-3227-4E65-9D6B-63ADB196D836}" destId="{948D570F-59B4-4744-BBF2-9818D60315F4}" srcOrd="0" destOrd="0" presId="urn:microsoft.com/office/officeart/2005/8/layout/hierarchy3"/>
    <dgm:cxn modelId="{F34A9FB6-DDA5-4DF7-880D-C9CB7BB43693}" type="presParOf" srcId="{41305AD2-3227-4E65-9D6B-63ADB196D836}" destId="{C06F38B4-5C08-43D7-A639-3C2B250EB71C}" srcOrd="1" destOrd="0" presId="urn:microsoft.com/office/officeart/2005/8/layout/hierarchy3"/>
    <dgm:cxn modelId="{3F88BD32-AC5A-4D9B-A306-4B948E5073EF}" type="presParOf" srcId="{35B59ED7-A70C-4782-A5AB-8D383601983D}" destId="{70CCC1BE-A5AE-49BA-B1E3-0B3589F89A97}" srcOrd="1" destOrd="0" presId="urn:microsoft.com/office/officeart/2005/8/layout/hierarchy3"/>
    <dgm:cxn modelId="{36717EF0-2D78-43AF-84FA-F81A75F669C2}" type="presParOf" srcId="{70CCC1BE-A5AE-49BA-B1E3-0B3589F89A97}" destId="{BD58CED1-ECB7-4E71-9F33-1C18363B8E93}" srcOrd="0" destOrd="0" presId="urn:microsoft.com/office/officeart/2005/8/layout/hierarchy3"/>
    <dgm:cxn modelId="{8B6E4F29-4022-4492-AEA6-62BB94C742FF}" type="presParOf" srcId="{70CCC1BE-A5AE-49BA-B1E3-0B3589F89A97}" destId="{9E248939-96D1-4F51-B62E-82C5E239364F}" srcOrd="1" destOrd="0" presId="urn:microsoft.com/office/officeart/2005/8/layout/hierarchy3"/>
    <dgm:cxn modelId="{1523AF9B-99A4-4824-B178-A6A86362E285}" type="presParOf" srcId="{70CCC1BE-A5AE-49BA-B1E3-0B3589F89A97}" destId="{FED74EAD-F877-49BF-A979-C9601FB96E84}" srcOrd="2" destOrd="0" presId="urn:microsoft.com/office/officeart/2005/8/layout/hierarchy3"/>
    <dgm:cxn modelId="{2CC9828E-134F-4FAD-B98F-F6DE8C4E5045}" type="presParOf" srcId="{70CCC1BE-A5AE-49BA-B1E3-0B3589F89A97}" destId="{66DD82F4-3E49-4EF6-B33A-EC65BC59FE0B}" srcOrd="3" destOrd="0" presId="urn:microsoft.com/office/officeart/2005/8/layout/hierarchy3"/>
    <dgm:cxn modelId="{D305BF58-80AE-4D48-B78B-E616AA6477B6}" type="presParOf" srcId="{7A51A8F5-F1CA-4395-A55A-8C144030565E}" destId="{C36EC494-66EA-45B8-B5DB-27010DBC6627}" srcOrd="1" destOrd="0" presId="urn:microsoft.com/office/officeart/2005/8/layout/hierarchy3"/>
    <dgm:cxn modelId="{A1345A4F-CC73-46D0-A9E2-531FBCBC8553}" type="presParOf" srcId="{C36EC494-66EA-45B8-B5DB-27010DBC6627}" destId="{8A9E5C2B-0C71-4315-9633-C6A4D1FF9446}" srcOrd="0" destOrd="0" presId="urn:microsoft.com/office/officeart/2005/8/layout/hierarchy3"/>
    <dgm:cxn modelId="{002B861C-231C-4212-A08D-CA73D441DEBF}" type="presParOf" srcId="{8A9E5C2B-0C71-4315-9633-C6A4D1FF9446}" destId="{EE08B5D9-5B6D-489C-BCC4-943A2A003BEB}" srcOrd="0" destOrd="0" presId="urn:microsoft.com/office/officeart/2005/8/layout/hierarchy3"/>
    <dgm:cxn modelId="{2E3DBF1F-1051-4F00-BDC0-6E15BEC89FC2}" type="presParOf" srcId="{8A9E5C2B-0C71-4315-9633-C6A4D1FF9446}" destId="{72B027AA-F46B-42E4-8C66-03015BDC2810}" srcOrd="1" destOrd="0" presId="urn:microsoft.com/office/officeart/2005/8/layout/hierarchy3"/>
    <dgm:cxn modelId="{100C29EA-8831-4C85-A48D-FD0CDDD66CB7}" type="presParOf" srcId="{C36EC494-66EA-45B8-B5DB-27010DBC6627}" destId="{A766EF02-EF9F-4B83-849E-90386B44EB42}" srcOrd="1" destOrd="0" presId="urn:microsoft.com/office/officeart/2005/8/layout/hierarchy3"/>
    <dgm:cxn modelId="{B4F74C92-C98A-4C08-9E48-3A3399D89392}" type="presParOf" srcId="{A766EF02-EF9F-4B83-849E-90386B44EB42}" destId="{5794DDAC-A06A-4BF0-826E-412B92A037E4}" srcOrd="0" destOrd="0" presId="urn:microsoft.com/office/officeart/2005/8/layout/hierarchy3"/>
    <dgm:cxn modelId="{A7F32F2A-031E-4A53-A304-5C8AC54AF1CB}" type="presParOf" srcId="{A766EF02-EF9F-4B83-849E-90386B44EB42}" destId="{1FCC61B9-C0D0-4652-B6B6-F1B37FD3CE5D}" srcOrd="1" destOrd="0" presId="urn:microsoft.com/office/officeart/2005/8/layout/hierarchy3"/>
    <dgm:cxn modelId="{4058DA4D-113D-4CE8-93E9-9D1CCD32E317}" type="presParOf" srcId="{A766EF02-EF9F-4B83-849E-90386B44EB42}" destId="{2EA1254A-889C-472C-8723-60C194B2BD27}" srcOrd="2" destOrd="0" presId="urn:microsoft.com/office/officeart/2005/8/layout/hierarchy3"/>
    <dgm:cxn modelId="{6FE0B576-6D33-44B2-8503-97287CDF7411}" type="presParOf" srcId="{A766EF02-EF9F-4B83-849E-90386B44EB42}" destId="{E3E8837C-EB93-4721-AC2F-B0E65704A9B3}" srcOrd="3" destOrd="0" presId="urn:microsoft.com/office/officeart/2005/8/layout/hierarchy3"/>
  </dgm:cxnLst>
  <dgm:bg/>
  <dgm:whole/>
</dgm:dataModel>
</file>

<file path=ppt/diagrams/data4.xml><?xml version="1.0" encoding="utf-8"?>
<dgm:dataModel xmlns:dgm="http://schemas.openxmlformats.org/drawingml/2006/diagram" xmlns:a="http://schemas.openxmlformats.org/drawingml/2006/main">
  <dgm:ptLst>
    <dgm:pt modelId="{6903D9DE-154E-45EE-84D3-9908EEA13A06}"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5CB41B15-36B3-42E2-AA1D-87258EB04D43}">
      <dgm:prSet phldrT="[Text]" custT="1"/>
      <dgm:spPr/>
      <dgm:t>
        <a:bodyPr/>
        <a:lstStyle/>
        <a:p>
          <a:pPr algn="ctr"/>
          <a:r>
            <a:rPr lang="en-US" sz="3200" dirty="0" smtClean="0">
              <a:solidFill>
                <a:srgbClr val="FF0000"/>
              </a:solidFill>
              <a:latin typeface="Times New Roman" pitchFamily="18" charset="0"/>
              <a:cs typeface="Times New Roman" pitchFamily="18" charset="0"/>
            </a:rPr>
            <a:t>Good character traits-</a:t>
          </a:r>
          <a:endParaRPr lang="en-US" sz="3200" dirty="0">
            <a:solidFill>
              <a:srgbClr val="FF0000"/>
            </a:solidFill>
            <a:latin typeface="Times New Roman" pitchFamily="18" charset="0"/>
            <a:cs typeface="Times New Roman" pitchFamily="18" charset="0"/>
          </a:endParaRPr>
        </a:p>
      </dgm:t>
    </dgm:pt>
    <dgm:pt modelId="{AE2F1CBE-CDB1-47F1-AB33-3B917883D199}" type="parTrans" cxnId="{365612BE-FBF8-4C7C-A13A-D0106FCB35CC}">
      <dgm:prSet/>
      <dgm:spPr/>
      <dgm:t>
        <a:bodyPr/>
        <a:lstStyle/>
        <a:p>
          <a:endParaRPr lang="en-US"/>
        </a:p>
      </dgm:t>
    </dgm:pt>
    <dgm:pt modelId="{65CD8F2F-F423-4A18-B8EA-5605BA88B4A8}" type="sibTrans" cxnId="{365612BE-FBF8-4C7C-A13A-D0106FCB35CC}">
      <dgm:prSet/>
      <dgm:spPr/>
      <dgm:t>
        <a:bodyPr/>
        <a:lstStyle/>
        <a:p>
          <a:endParaRPr lang="en-US"/>
        </a:p>
      </dgm:t>
    </dgm:pt>
    <dgm:pt modelId="{256BFC14-D590-4B51-9EF3-DA95D0E137D5}">
      <dgm:prSet phldrT="[Text]" custT="1"/>
      <dgm:spPr/>
      <dgm:t>
        <a:bodyPr/>
        <a:lstStyle/>
        <a:p>
          <a:pPr algn="ctr"/>
          <a:r>
            <a:rPr lang="en-US" sz="3200" dirty="0" smtClean="0">
              <a:latin typeface="Times New Roman" pitchFamily="18" charset="0"/>
              <a:cs typeface="Times New Roman" pitchFamily="18" charset="0"/>
            </a:rPr>
            <a:t>Optimism</a:t>
          </a:r>
          <a:endParaRPr lang="en-US" sz="3200" dirty="0">
            <a:latin typeface="Times New Roman" pitchFamily="18" charset="0"/>
            <a:cs typeface="Times New Roman" pitchFamily="18" charset="0"/>
          </a:endParaRPr>
        </a:p>
      </dgm:t>
    </dgm:pt>
    <dgm:pt modelId="{D8031AEC-55BE-42C7-A7CB-B5A9A1E6BF68}" type="parTrans" cxnId="{D478C238-2A67-4991-9645-7762A8DD33E6}">
      <dgm:prSet/>
      <dgm:spPr/>
      <dgm:t>
        <a:bodyPr/>
        <a:lstStyle/>
        <a:p>
          <a:endParaRPr lang="en-US"/>
        </a:p>
      </dgm:t>
    </dgm:pt>
    <dgm:pt modelId="{F0FF71C8-B6DD-4CE5-BBCF-CF6B3A431A81}" type="sibTrans" cxnId="{D478C238-2A67-4991-9645-7762A8DD33E6}">
      <dgm:prSet/>
      <dgm:spPr/>
      <dgm:t>
        <a:bodyPr/>
        <a:lstStyle/>
        <a:p>
          <a:endParaRPr lang="en-US"/>
        </a:p>
      </dgm:t>
    </dgm:pt>
    <dgm:pt modelId="{ADCAE37E-7042-464D-9CC6-B269A95E7546}">
      <dgm:prSet phldrT="[Text]" custT="1"/>
      <dgm:spPr/>
      <dgm:t>
        <a:bodyPr/>
        <a:lstStyle/>
        <a:p>
          <a:r>
            <a:rPr lang="en-US" sz="2800" dirty="0" smtClean="0">
              <a:solidFill>
                <a:srgbClr val="00B050"/>
              </a:solidFill>
              <a:latin typeface="Times New Roman" pitchFamily="18" charset="0"/>
              <a:cs typeface="Times New Roman" pitchFamily="18" charset="0"/>
            </a:rPr>
            <a:t>Conscientiousness</a:t>
          </a:r>
          <a:endParaRPr lang="en-US" sz="2800" dirty="0">
            <a:solidFill>
              <a:srgbClr val="00B050"/>
            </a:solidFill>
            <a:latin typeface="Times New Roman" pitchFamily="18" charset="0"/>
            <a:cs typeface="Times New Roman" pitchFamily="18" charset="0"/>
          </a:endParaRPr>
        </a:p>
      </dgm:t>
    </dgm:pt>
    <dgm:pt modelId="{C6175F81-6CE7-480E-9901-822F6CBE270D}" type="parTrans" cxnId="{27705248-0F30-4041-8DE8-625E68788748}">
      <dgm:prSet/>
      <dgm:spPr/>
      <dgm:t>
        <a:bodyPr/>
        <a:lstStyle/>
        <a:p>
          <a:endParaRPr lang="en-US"/>
        </a:p>
      </dgm:t>
    </dgm:pt>
    <dgm:pt modelId="{560EF208-482F-45AE-A3E1-BD4CA6F03CEB}" type="sibTrans" cxnId="{27705248-0F30-4041-8DE8-625E68788748}">
      <dgm:prSet/>
      <dgm:spPr/>
      <dgm:t>
        <a:bodyPr/>
        <a:lstStyle/>
        <a:p>
          <a:endParaRPr lang="en-US"/>
        </a:p>
      </dgm:t>
    </dgm:pt>
    <dgm:pt modelId="{B39FAF98-33C4-4CD7-8665-75E18A6FC430}">
      <dgm:prSet phldrT="[Text]" custT="1"/>
      <dgm:spPr/>
      <dgm:t>
        <a:bodyPr/>
        <a:lstStyle/>
        <a:p>
          <a:r>
            <a:rPr lang="en-US" sz="3200" dirty="0" smtClean="0">
              <a:solidFill>
                <a:srgbClr val="0070C0"/>
              </a:solidFill>
              <a:latin typeface="Times New Roman" pitchFamily="18" charset="0"/>
              <a:cs typeface="Times New Roman" pitchFamily="18" charset="0"/>
            </a:rPr>
            <a:t>Self-</a:t>
          </a:r>
        </a:p>
        <a:p>
          <a:r>
            <a:rPr lang="en-US" sz="3200" dirty="0" smtClean="0">
              <a:solidFill>
                <a:srgbClr val="0070C0"/>
              </a:solidFill>
              <a:latin typeface="Times New Roman" pitchFamily="18" charset="0"/>
              <a:cs typeface="Times New Roman" pitchFamily="18" charset="0"/>
            </a:rPr>
            <a:t>discipline</a:t>
          </a:r>
          <a:endParaRPr lang="en-US" sz="3200" dirty="0">
            <a:solidFill>
              <a:srgbClr val="0070C0"/>
            </a:solidFill>
            <a:latin typeface="Times New Roman" pitchFamily="18" charset="0"/>
            <a:cs typeface="Times New Roman" pitchFamily="18" charset="0"/>
          </a:endParaRPr>
        </a:p>
      </dgm:t>
    </dgm:pt>
    <dgm:pt modelId="{006AD62D-85BC-4EA2-BC4A-8C4A48124FD9}" type="parTrans" cxnId="{F442D013-8994-4147-954A-48623D9A7AE2}">
      <dgm:prSet/>
      <dgm:spPr/>
      <dgm:t>
        <a:bodyPr/>
        <a:lstStyle/>
        <a:p>
          <a:endParaRPr lang="en-US"/>
        </a:p>
      </dgm:t>
    </dgm:pt>
    <dgm:pt modelId="{D1E73A63-27D3-4C14-8BA7-DE610F9FED44}" type="sibTrans" cxnId="{F442D013-8994-4147-954A-48623D9A7AE2}">
      <dgm:prSet/>
      <dgm:spPr/>
      <dgm:t>
        <a:bodyPr/>
        <a:lstStyle/>
        <a:p>
          <a:endParaRPr lang="en-US"/>
        </a:p>
      </dgm:t>
    </dgm:pt>
    <dgm:pt modelId="{B4E82AEA-7BB0-4D2C-AF42-8DDD14CB2E32}">
      <dgm:prSet phldrT="[Text]" custT="1"/>
      <dgm:spPr/>
      <dgm:t>
        <a:bodyPr/>
        <a:lstStyle/>
        <a:p>
          <a:r>
            <a:rPr lang="en-US" sz="2800" dirty="0" smtClean="0">
              <a:solidFill>
                <a:srgbClr val="7030A0"/>
              </a:solidFill>
              <a:latin typeface="Times New Roman" pitchFamily="18" charset="0"/>
              <a:cs typeface="Times New Roman" pitchFamily="18" charset="0"/>
            </a:rPr>
            <a:t>Reliability</a:t>
          </a:r>
          <a:endParaRPr lang="en-US" sz="2800" dirty="0">
            <a:solidFill>
              <a:srgbClr val="7030A0"/>
            </a:solidFill>
            <a:latin typeface="Times New Roman" pitchFamily="18" charset="0"/>
            <a:cs typeface="Times New Roman" pitchFamily="18" charset="0"/>
          </a:endParaRPr>
        </a:p>
      </dgm:t>
    </dgm:pt>
    <dgm:pt modelId="{0035A184-5BB7-488A-A00C-CCE04C778AFC}" type="parTrans" cxnId="{06D5EC26-53BE-4041-B4AF-2A142B0368A9}">
      <dgm:prSet/>
      <dgm:spPr/>
      <dgm:t>
        <a:bodyPr/>
        <a:lstStyle/>
        <a:p>
          <a:endParaRPr lang="en-US"/>
        </a:p>
      </dgm:t>
    </dgm:pt>
    <dgm:pt modelId="{BE1A3DE9-7985-4DE9-A04A-68B85DB1AE99}" type="sibTrans" cxnId="{06D5EC26-53BE-4041-B4AF-2A142B0368A9}">
      <dgm:prSet/>
      <dgm:spPr/>
      <dgm:t>
        <a:bodyPr/>
        <a:lstStyle/>
        <a:p>
          <a:endParaRPr lang="en-US"/>
        </a:p>
      </dgm:t>
    </dgm:pt>
    <dgm:pt modelId="{97F094D6-EE10-4BB7-9D01-A6B879FC36B9}">
      <dgm:prSet phldrT="[Text]" custT="1"/>
      <dgm:spPr/>
      <dgm:t>
        <a:bodyPr/>
        <a:lstStyle/>
        <a:p>
          <a:r>
            <a:rPr lang="en-US" sz="3200" dirty="0" smtClean="0">
              <a:solidFill>
                <a:schemeClr val="bg2">
                  <a:lumMod val="50000"/>
                </a:schemeClr>
              </a:solidFill>
              <a:latin typeface="Times New Roman" pitchFamily="18" charset="0"/>
              <a:cs typeface="Times New Roman" pitchFamily="18" charset="0"/>
            </a:rPr>
            <a:t>Loyalty</a:t>
          </a:r>
          <a:endParaRPr lang="en-US" sz="3200" dirty="0">
            <a:solidFill>
              <a:schemeClr val="bg2">
                <a:lumMod val="50000"/>
              </a:schemeClr>
            </a:solidFill>
            <a:latin typeface="Times New Roman" pitchFamily="18" charset="0"/>
            <a:cs typeface="Times New Roman" pitchFamily="18" charset="0"/>
          </a:endParaRPr>
        </a:p>
      </dgm:t>
    </dgm:pt>
    <dgm:pt modelId="{1EE27EC2-FC9F-4C4D-AB5E-6CB12E550DDA}" type="parTrans" cxnId="{332D268B-8D4C-460E-9402-7197E6B32A12}">
      <dgm:prSet/>
      <dgm:spPr/>
      <dgm:t>
        <a:bodyPr/>
        <a:lstStyle/>
        <a:p>
          <a:endParaRPr lang="en-US"/>
        </a:p>
      </dgm:t>
    </dgm:pt>
    <dgm:pt modelId="{9E841311-EE59-4411-9D46-58201075547E}" type="sibTrans" cxnId="{332D268B-8D4C-460E-9402-7197E6B32A12}">
      <dgm:prSet/>
      <dgm:spPr/>
      <dgm:t>
        <a:bodyPr/>
        <a:lstStyle/>
        <a:p>
          <a:endParaRPr lang="en-US"/>
        </a:p>
      </dgm:t>
    </dgm:pt>
    <dgm:pt modelId="{5042DE8D-63A7-4CCF-AD9D-41209BC883B0}" type="pres">
      <dgm:prSet presAssocID="{6903D9DE-154E-45EE-84D3-9908EEA13A06}" presName="hierChild1" presStyleCnt="0">
        <dgm:presLayoutVars>
          <dgm:chPref val="1"/>
          <dgm:dir/>
          <dgm:animOne val="branch"/>
          <dgm:animLvl val="lvl"/>
          <dgm:resizeHandles/>
        </dgm:presLayoutVars>
      </dgm:prSet>
      <dgm:spPr/>
      <dgm:t>
        <a:bodyPr/>
        <a:lstStyle/>
        <a:p>
          <a:endParaRPr lang="en-US"/>
        </a:p>
      </dgm:t>
    </dgm:pt>
    <dgm:pt modelId="{BFE77CC7-F6B4-44CF-947F-F9958E010F6D}" type="pres">
      <dgm:prSet presAssocID="{5CB41B15-36B3-42E2-AA1D-87258EB04D43}" presName="hierRoot1" presStyleCnt="0"/>
      <dgm:spPr/>
    </dgm:pt>
    <dgm:pt modelId="{DA64BB04-2BF4-45C1-BF16-3DF6B6558746}" type="pres">
      <dgm:prSet presAssocID="{5CB41B15-36B3-42E2-AA1D-87258EB04D43}" presName="composite" presStyleCnt="0"/>
      <dgm:spPr/>
    </dgm:pt>
    <dgm:pt modelId="{7C0FB346-42AE-4533-8BB6-F9A0385FA2A9}" type="pres">
      <dgm:prSet presAssocID="{5CB41B15-36B3-42E2-AA1D-87258EB04D43}" presName="background" presStyleLbl="node0" presStyleIdx="0" presStyleCnt="1"/>
      <dgm:spPr/>
    </dgm:pt>
    <dgm:pt modelId="{3E215322-B1D0-4525-BF91-D9CF0090DFD9}" type="pres">
      <dgm:prSet presAssocID="{5CB41B15-36B3-42E2-AA1D-87258EB04D43}" presName="text" presStyleLbl="fgAcc0" presStyleIdx="0" presStyleCnt="1" custScaleX="198809">
        <dgm:presLayoutVars>
          <dgm:chPref val="3"/>
        </dgm:presLayoutVars>
      </dgm:prSet>
      <dgm:spPr/>
      <dgm:t>
        <a:bodyPr/>
        <a:lstStyle/>
        <a:p>
          <a:endParaRPr lang="en-US"/>
        </a:p>
      </dgm:t>
    </dgm:pt>
    <dgm:pt modelId="{34E45BB1-263F-4EC6-B9C7-CE3C43E1674E}" type="pres">
      <dgm:prSet presAssocID="{5CB41B15-36B3-42E2-AA1D-87258EB04D43}" presName="hierChild2" presStyleCnt="0"/>
      <dgm:spPr/>
    </dgm:pt>
    <dgm:pt modelId="{63778344-523C-40EB-910E-12B989B417BB}" type="pres">
      <dgm:prSet presAssocID="{D8031AEC-55BE-42C7-A7CB-B5A9A1E6BF68}" presName="Name10" presStyleLbl="parChTrans1D2" presStyleIdx="0" presStyleCnt="2"/>
      <dgm:spPr/>
      <dgm:t>
        <a:bodyPr/>
        <a:lstStyle/>
        <a:p>
          <a:endParaRPr lang="en-US"/>
        </a:p>
      </dgm:t>
    </dgm:pt>
    <dgm:pt modelId="{7E5654E6-E8BF-49DD-BE6D-2C397BFE733B}" type="pres">
      <dgm:prSet presAssocID="{256BFC14-D590-4B51-9EF3-DA95D0E137D5}" presName="hierRoot2" presStyleCnt="0"/>
      <dgm:spPr/>
    </dgm:pt>
    <dgm:pt modelId="{9BF27BDD-DB3F-49D3-B31F-2DBFE99F8E4E}" type="pres">
      <dgm:prSet presAssocID="{256BFC14-D590-4B51-9EF3-DA95D0E137D5}" presName="composite2" presStyleCnt="0"/>
      <dgm:spPr/>
    </dgm:pt>
    <dgm:pt modelId="{01148072-C5EB-49AA-8BF9-4D7C84E83196}" type="pres">
      <dgm:prSet presAssocID="{256BFC14-D590-4B51-9EF3-DA95D0E137D5}" presName="background2" presStyleLbl="node2" presStyleIdx="0" presStyleCnt="2"/>
      <dgm:spPr/>
    </dgm:pt>
    <dgm:pt modelId="{8FECF353-23AF-4D44-B084-2DDB4F37D125}" type="pres">
      <dgm:prSet presAssocID="{256BFC14-D590-4B51-9EF3-DA95D0E137D5}" presName="text2" presStyleLbl="fgAcc2" presStyleIdx="0" presStyleCnt="2" custScaleX="143736">
        <dgm:presLayoutVars>
          <dgm:chPref val="3"/>
        </dgm:presLayoutVars>
      </dgm:prSet>
      <dgm:spPr/>
      <dgm:t>
        <a:bodyPr/>
        <a:lstStyle/>
        <a:p>
          <a:endParaRPr lang="en-US"/>
        </a:p>
      </dgm:t>
    </dgm:pt>
    <dgm:pt modelId="{F1ACBDD7-DDAD-4B63-A924-35B6D51872F4}" type="pres">
      <dgm:prSet presAssocID="{256BFC14-D590-4B51-9EF3-DA95D0E137D5}" presName="hierChild3" presStyleCnt="0"/>
      <dgm:spPr/>
    </dgm:pt>
    <dgm:pt modelId="{54B45620-982D-41CA-8FD6-AE90B7F5F08D}" type="pres">
      <dgm:prSet presAssocID="{C6175F81-6CE7-480E-9901-822F6CBE270D}" presName="Name17" presStyleLbl="parChTrans1D3" presStyleIdx="0" presStyleCnt="3"/>
      <dgm:spPr/>
      <dgm:t>
        <a:bodyPr/>
        <a:lstStyle/>
        <a:p>
          <a:endParaRPr lang="en-US"/>
        </a:p>
      </dgm:t>
    </dgm:pt>
    <dgm:pt modelId="{DCD0B77E-FC3C-4924-8F96-CE4BDE6C447D}" type="pres">
      <dgm:prSet presAssocID="{ADCAE37E-7042-464D-9CC6-B269A95E7546}" presName="hierRoot3" presStyleCnt="0"/>
      <dgm:spPr/>
    </dgm:pt>
    <dgm:pt modelId="{319182B2-25F1-42B6-AE2E-9F44A5CAD21B}" type="pres">
      <dgm:prSet presAssocID="{ADCAE37E-7042-464D-9CC6-B269A95E7546}" presName="composite3" presStyleCnt="0"/>
      <dgm:spPr/>
    </dgm:pt>
    <dgm:pt modelId="{E7A09A47-F5F5-4E2B-A6A4-51DBCC3A1DE9}" type="pres">
      <dgm:prSet presAssocID="{ADCAE37E-7042-464D-9CC6-B269A95E7546}" presName="background3" presStyleLbl="node3" presStyleIdx="0" presStyleCnt="3"/>
      <dgm:spPr/>
    </dgm:pt>
    <dgm:pt modelId="{9A36C540-4680-4313-90F6-4F99BA8D4A3A}" type="pres">
      <dgm:prSet presAssocID="{ADCAE37E-7042-464D-9CC6-B269A95E7546}" presName="text3" presStyleLbl="fgAcc3" presStyleIdx="0" presStyleCnt="3" custScaleX="212735">
        <dgm:presLayoutVars>
          <dgm:chPref val="3"/>
        </dgm:presLayoutVars>
      </dgm:prSet>
      <dgm:spPr/>
      <dgm:t>
        <a:bodyPr/>
        <a:lstStyle/>
        <a:p>
          <a:endParaRPr lang="en-US"/>
        </a:p>
      </dgm:t>
    </dgm:pt>
    <dgm:pt modelId="{EC537942-405C-44E2-BEB7-C1FD3A557D6B}" type="pres">
      <dgm:prSet presAssocID="{ADCAE37E-7042-464D-9CC6-B269A95E7546}" presName="hierChild4" presStyleCnt="0"/>
      <dgm:spPr/>
    </dgm:pt>
    <dgm:pt modelId="{5B857F87-66C9-4EBC-B6FA-2B7400448118}" type="pres">
      <dgm:prSet presAssocID="{006AD62D-85BC-4EA2-BC4A-8C4A48124FD9}" presName="Name17" presStyleLbl="parChTrans1D3" presStyleIdx="1" presStyleCnt="3"/>
      <dgm:spPr/>
      <dgm:t>
        <a:bodyPr/>
        <a:lstStyle/>
        <a:p>
          <a:endParaRPr lang="en-US"/>
        </a:p>
      </dgm:t>
    </dgm:pt>
    <dgm:pt modelId="{DC016515-8F9F-4323-9BAA-D837D4F68262}" type="pres">
      <dgm:prSet presAssocID="{B39FAF98-33C4-4CD7-8665-75E18A6FC430}" presName="hierRoot3" presStyleCnt="0"/>
      <dgm:spPr/>
    </dgm:pt>
    <dgm:pt modelId="{21E220D7-FC82-49CE-98CD-DEB2E8B48C89}" type="pres">
      <dgm:prSet presAssocID="{B39FAF98-33C4-4CD7-8665-75E18A6FC430}" presName="composite3" presStyleCnt="0"/>
      <dgm:spPr/>
    </dgm:pt>
    <dgm:pt modelId="{44E7BC7D-AD45-4352-8C9F-8A33716B2FF5}" type="pres">
      <dgm:prSet presAssocID="{B39FAF98-33C4-4CD7-8665-75E18A6FC430}" presName="background3" presStyleLbl="node3" presStyleIdx="1" presStyleCnt="3"/>
      <dgm:spPr/>
    </dgm:pt>
    <dgm:pt modelId="{A0B9E23E-23FE-478F-86C5-7B29E0983C03}" type="pres">
      <dgm:prSet presAssocID="{B39FAF98-33C4-4CD7-8665-75E18A6FC430}" presName="text3" presStyleLbl="fgAcc3" presStyleIdx="1" presStyleCnt="3" custScaleX="148614" custScaleY="164376">
        <dgm:presLayoutVars>
          <dgm:chPref val="3"/>
        </dgm:presLayoutVars>
      </dgm:prSet>
      <dgm:spPr/>
      <dgm:t>
        <a:bodyPr/>
        <a:lstStyle/>
        <a:p>
          <a:endParaRPr lang="en-US"/>
        </a:p>
      </dgm:t>
    </dgm:pt>
    <dgm:pt modelId="{407C92BA-0FB0-42FC-842D-B928AE12A20F}" type="pres">
      <dgm:prSet presAssocID="{B39FAF98-33C4-4CD7-8665-75E18A6FC430}" presName="hierChild4" presStyleCnt="0"/>
      <dgm:spPr/>
    </dgm:pt>
    <dgm:pt modelId="{48F5BD67-A440-42BC-99E5-C6B5B80EA210}" type="pres">
      <dgm:prSet presAssocID="{0035A184-5BB7-488A-A00C-CCE04C778AFC}" presName="Name10" presStyleLbl="parChTrans1D2" presStyleIdx="1" presStyleCnt="2"/>
      <dgm:spPr/>
      <dgm:t>
        <a:bodyPr/>
        <a:lstStyle/>
        <a:p>
          <a:endParaRPr lang="en-US"/>
        </a:p>
      </dgm:t>
    </dgm:pt>
    <dgm:pt modelId="{B5B2F9EA-B545-4C59-AC9B-94B9FFA07912}" type="pres">
      <dgm:prSet presAssocID="{B4E82AEA-7BB0-4D2C-AF42-8DDD14CB2E32}" presName="hierRoot2" presStyleCnt="0"/>
      <dgm:spPr/>
    </dgm:pt>
    <dgm:pt modelId="{DAB9E980-BF01-4A82-AF96-97BB1618F093}" type="pres">
      <dgm:prSet presAssocID="{B4E82AEA-7BB0-4D2C-AF42-8DDD14CB2E32}" presName="composite2" presStyleCnt="0"/>
      <dgm:spPr/>
    </dgm:pt>
    <dgm:pt modelId="{C1725D1F-593C-4825-B8F5-5A996171583C}" type="pres">
      <dgm:prSet presAssocID="{B4E82AEA-7BB0-4D2C-AF42-8DDD14CB2E32}" presName="background2" presStyleLbl="node2" presStyleIdx="1" presStyleCnt="2"/>
      <dgm:spPr/>
    </dgm:pt>
    <dgm:pt modelId="{7D32BF77-E7E0-4535-B4E4-D13F56ECD324}" type="pres">
      <dgm:prSet presAssocID="{B4E82AEA-7BB0-4D2C-AF42-8DDD14CB2E32}" presName="text2" presStyleLbl="fgAcc2" presStyleIdx="1" presStyleCnt="2" custScaleX="125727">
        <dgm:presLayoutVars>
          <dgm:chPref val="3"/>
        </dgm:presLayoutVars>
      </dgm:prSet>
      <dgm:spPr/>
      <dgm:t>
        <a:bodyPr/>
        <a:lstStyle/>
        <a:p>
          <a:endParaRPr lang="en-US"/>
        </a:p>
      </dgm:t>
    </dgm:pt>
    <dgm:pt modelId="{2E34F1A8-B7A6-4694-99C1-21F926165411}" type="pres">
      <dgm:prSet presAssocID="{B4E82AEA-7BB0-4D2C-AF42-8DDD14CB2E32}" presName="hierChild3" presStyleCnt="0"/>
      <dgm:spPr/>
    </dgm:pt>
    <dgm:pt modelId="{E06807F1-A8E7-49A7-A6E2-103FF3F0888D}" type="pres">
      <dgm:prSet presAssocID="{1EE27EC2-FC9F-4C4D-AB5E-6CB12E550DDA}" presName="Name17" presStyleLbl="parChTrans1D3" presStyleIdx="2" presStyleCnt="3"/>
      <dgm:spPr/>
      <dgm:t>
        <a:bodyPr/>
        <a:lstStyle/>
        <a:p>
          <a:endParaRPr lang="en-US"/>
        </a:p>
      </dgm:t>
    </dgm:pt>
    <dgm:pt modelId="{76F54214-15D1-48DC-AAA6-1ABF9A35B190}" type="pres">
      <dgm:prSet presAssocID="{97F094D6-EE10-4BB7-9D01-A6B879FC36B9}" presName="hierRoot3" presStyleCnt="0"/>
      <dgm:spPr/>
    </dgm:pt>
    <dgm:pt modelId="{E5458D7B-D009-4D3C-9551-6F7FBB959290}" type="pres">
      <dgm:prSet presAssocID="{97F094D6-EE10-4BB7-9D01-A6B879FC36B9}" presName="composite3" presStyleCnt="0"/>
      <dgm:spPr/>
    </dgm:pt>
    <dgm:pt modelId="{36BBE917-8B97-4C20-AA3F-33A2CDC0D44D}" type="pres">
      <dgm:prSet presAssocID="{97F094D6-EE10-4BB7-9D01-A6B879FC36B9}" presName="background3" presStyleLbl="node3" presStyleIdx="2" presStyleCnt="3"/>
      <dgm:spPr/>
    </dgm:pt>
    <dgm:pt modelId="{5883DC9C-E75C-4445-A499-4F157CE4EB9A}" type="pres">
      <dgm:prSet presAssocID="{97F094D6-EE10-4BB7-9D01-A6B879FC36B9}" presName="text3" presStyleLbl="fgAcc3" presStyleIdx="2" presStyleCnt="3">
        <dgm:presLayoutVars>
          <dgm:chPref val="3"/>
        </dgm:presLayoutVars>
      </dgm:prSet>
      <dgm:spPr/>
      <dgm:t>
        <a:bodyPr/>
        <a:lstStyle/>
        <a:p>
          <a:endParaRPr lang="en-US"/>
        </a:p>
      </dgm:t>
    </dgm:pt>
    <dgm:pt modelId="{2C4334CC-B387-4F8B-B8D9-2BE04AAC2177}" type="pres">
      <dgm:prSet presAssocID="{97F094D6-EE10-4BB7-9D01-A6B879FC36B9}" presName="hierChild4" presStyleCnt="0"/>
      <dgm:spPr/>
    </dgm:pt>
  </dgm:ptLst>
  <dgm:cxnLst>
    <dgm:cxn modelId="{D478C238-2A67-4991-9645-7762A8DD33E6}" srcId="{5CB41B15-36B3-42E2-AA1D-87258EB04D43}" destId="{256BFC14-D590-4B51-9EF3-DA95D0E137D5}" srcOrd="0" destOrd="0" parTransId="{D8031AEC-55BE-42C7-A7CB-B5A9A1E6BF68}" sibTransId="{F0FF71C8-B6DD-4CE5-BBCF-CF6B3A431A81}"/>
    <dgm:cxn modelId="{F442D013-8994-4147-954A-48623D9A7AE2}" srcId="{256BFC14-D590-4B51-9EF3-DA95D0E137D5}" destId="{B39FAF98-33C4-4CD7-8665-75E18A6FC430}" srcOrd="1" destOrd="0" parTransId="{006AD62D-85BC-4EA2-BC4A-8C4A48124FD9}" sibTransId="{D1E73A63-27D3-4C14-8BA7-DE610F9FED44}"/>
    <dgm:cxn modelId="{06D5EC26-53BE-4041-B4AF-2A142B0368A9}" srcId="{5CB41B15-36B3-42E2-AA1D-87258EB04D43}" destId="{B4E82AEA-7BB0-4D2C-AF42-8DDD14CB2E32}" srcOrd="1" destOrd="0" parTransId="{0035A184-5BB7-488A-A00C-CCE04C778AFC}" sibTransId="{BE1A3DE9-7985-4DE9-A04A-68B85DB1AE99}"/>
    <dgm:cxn modelId="{674B173C-26ED-4395-A059-DD0DE5DEE1A3}" type="presOf" srcId="{ADCAE37E-7042-464D-9CC6-B269A95E7546}" destId="{9A36C540-4680-4313-90F6-4F99BA8D4A3A}" srcOrd="0" destOrd="0" presId="urn:microsoft.com/office/officeart/2005/8/layout/hierarchy1"/>
    <dgm:cxn modelId="{BE5DEBCF-F943-42DE-ADCA-9BFA2D2C6842}" type="presOf" srcId="{1EE27EC2-FC9F-4C4D-AB5E-6CB12E550DDA}" destId="{E06807F1-A8E7-49A7-A6E2-103FF3F0888D}" srcOrd="0" destOrd="0" presId="urn:microsoft.com/office/officeart/2005/8/layout/hierarchy1"/>
    <dgm:cxn modelId="{365612BE-FBF8-4C7C-A13A-D0106FCB35CC}" srcId="{6903D9DE-154E-45EE-84D3-9908EEA13A06}" destId="{5CB41B15-36B3-42E2-AA1D-87258EB04D43}" srcOrd="0" destOrd="0" parTransId="{AE2F1CBE-CDB1-47F1-AB33-3B917883D199}" sibTransId="{65CD8F2F-F423-4A18-B8EA-5605BA88B4A8}"/>
    <dgm:cxn modelId="{D59E5F64-FA65-4275-B478-9798DF6364E7}" type="presOf" srcId="{C6175F81-6CE7-480E-9901-822F6CBE270D}" destId="{54B45620-982D-41CA-8FD6-AE90B7F5F08D}" srcOrd="0" destOrd="0" presId="urn:microsoft.com/office/officeart/2005/8/layout/hierarchy1"/>
    <dgm:cxn modelId="{27705248-0F30-4041-8DE8-625E68788748}" srcId="{256BFC14-D590-4B51-9EF3-DA95D0E137D5}" destId="{ADCAE37E-7042-464D-9CC6-B269A95E7546}" srcOrd="0" destOrd="0" parTransId="{C6175F81-6CE7-480E-9901-822F6CBE270D}" sibTransId="{560EF208-482F-45AE-A3E1-BD4CA6F03CEB}"/>
    <dgm:cxn modelId="{86DE1094-D12C-4B9A-A411-4D2D36D64CA2}" type="presOf" srcId="{6903D9DE-154E-45EE-84D3-9908EEA13A06}" destId="{5042DE8D-63A7-4CCF-AD9D-41209BC883B0}" srcOrd="0" destOrd="0" presId="urn:microsoft.com/office/officeart/2005/8/layout/hierarchy1"/>
    <dgm:cxn modelId="{6C78D7ED-34B7-4F63-BB81-B82BAC8AB581}" type="presOf" srcId="{B39FAF98-33C4-4CD7-8665-75E18A6FC430}" destId="{A0B9E23E-23FE-478F-86C5-7B29E0983C03}" srcOrd="0" destOrd="0" presId="urn:microsoft.com/office/officeart/2005/8/layout/hierarchy1"/>
    <dgm:cxn modelId="{285FFF11-A836-4080-B31B-A87E1E510FAE}" type="presOf" srcId="{5CB41B15-36B3-42E2-AA1D-87258EB04D43}" destId="{3E215322-B1D0-4525-BF91-D9CF0090DFD9}" srcOrd="0" destOrd="0" presId="urn:microsoft.com/office/officeart/2005/8/layout/hierarchy1"/>
    <dgm:cxn modelId="{332D268B-8D4C-460E-9402-7197E6B32A12}" srcId="{B4E82AEA-7BB0-4D2C-AF42-8DDD14CB2E32}" destId="{97F094D6-EE10-4BB7-9D01-A6B879FC36B9}" srcOrd="0" destOrd="0" parTransId="{1EE27EC2-FC9F-4C4D-AB5E-6CB12E550DDA}" sibTransId="{9E841311-EE59-4411-9D46-58201075547E}"/>
    <dgm:cxn modelId="{FD8A177E-45F0-4170-AC75-F6589293EC0B}" type="presOf" srcId="{0035A184-5BB7-488A-A00C-CCE04C778AFC}" destId="{48F5BD67-A440-42BC-99E5-C6B5B80EA210}" srcOrd="0" destOrd="0" presId="urn:microsoft.com/office/officeart/2005/8/layout/hierarchy1"/>
    <dgm:cxn modelId="{07CE0E08-A252-4127-8B72-3EBA2FF1B87A}" type="presOf" srcId="{006AD62D-85BC-4EA2-BC4A-8C4A48124FD9}" destId="{5B857F87-66C9-4EBC-B6FA-2B7400448118}" srcOrd="0" destOrd="0" presId="urn:microsoft.com/office/officeart/2005/8/layout/hierarchy1"/>
    <dgm:cxn modelId="{211C295F-CE5B-4444-B430-736EDE429CB7}" type="presOf" srcId="{97F094D6-EE10-4BB7-9D01-A6B879FC36B9}" destId="{5883DC9C-E75C-4445-A499-4F157CE4EB9A}" srcOrd="0" destOrd="0" presId="urn:microsoft.com/office/officeart/2005/8/layout/hierarchy1"/>
    <dgm:cxn modelId="{B6401872-7787-4968-8AE1-0F9966E3F25F}" type="presOf" srcId="{256BFC14-D590-4B51-9EF3-DA95D0E137D5}" destId="{8FECF353-23AF-4D44-B084-2DDB4F37D125}" srcOrd="0" destOrd="0" presId="urn:microsoft.com/office/officeart/2005/8/layout/hierarchy1"/>
    <dgm:cxn modelId="{E5A700AA-C747-49E3-A083-C7613B6BEB30}" type="presOf" srcId="{B4E82AEA-7BB0-4D2C-AF42-8DDD14CB2E32}" destId="{7D32BF77-E7E0-4535-B4E4-D13F56ECD324}" srcOrd="0" destOrd="0" presId="urn:microsoft.com/office/officeart/2005/8/layout/hierarchy1"/>
    <dgm:cxn modelId="{42587F44-3358-430F-9F8E-E46C7A2AD7D0}" type="presOf" srcId="{D8031AEC-55BE-42C7-A7CB-B5A9A1E6BF68}" destId="{63778344-523C-40EB-910E-12B989B417BB}" srcOrd="0" destOrd="0" presId="urn:microsoft.com/office/officeart/2005/8/layout/hierarchy1"/>
    <dgm:cxn modelId="{D4BA7645-B454-4426-A077-91D6CBE9EAD3}" type="presParOf" srcId="{5042DE8D-63A7-4CCF-AD9D-41209BC883B0}" destId="{BFE77CC7-F6B4-44CF-947F-F9958E010F6D}" srcOrd="0" destOrd="0" presId="urn:microsoft.com/office/officeart/2005/8/layout/hierarchy1"/>
    <dgm:cxn modelId="{E642857E-B698-4176-BBFD-13D947063400}" type="presParOf" srcId="{BFE77CC7-F6B4-44CF-947F-F9958E010F6D}" destId="{DA64BB04-2BF4-45C1-BF16-3DF6B6558746}" srcOrd="0" destOrd="0" presId="urn:microsoft.com/office/officeart/2005/8/layout/hierarchy1"/>
    <dgm:cxn modelId="{1CB76537-9766-426E-ACFE-EE210B35A740}" type="presParOf" srcId="{DA64BB04-2BF4-45C1-BF16-3DF6B6558746}" destId="{7C0FB346-42AE-4533-8BB6-F9A0385FA2A9}" srcOrd="0" destOrd="0" presId="urn:microsoft.com/office/officeart/2005/8/layout/hierarchy1"/>
    <dgm:cxn modelId="{D1C4A986-70CC-410D-B49F-CF1623EB5D5C}" type="presParOf" srcId="{DA64BB04-2BF4-45C1-BF16-3DF6B6558746}" destId="{3E215322-B1D0-4525-BF91-D9CF0090DFD9}" srcOrd="1" destOrd="0" presId="urn:microsoft.com/office/officeart/2005/8/layout/hierarchy1"/>
    <dgm:cxn modelId="{6F5CD48D-C03B-45FB-9DBD-DBB48D9EF2E3}" type="presParOf" srcId="{BFE77CC7-F6B4-44CF-947F-F9958E010F6D}" destId="{34E45BB1-263F-4EC6-B9C7-CE3C43E1674E}" srcOrd="1" destOrd="0" presId="urn:microsoft.com/office/officeart/2005/8/layout/hierarchy1"/>
    <dgm:cxn modelId="{EC3AA9DA-8CFD-4465-AED5-66AE128FB0EB}" type="presParOf" srcId="{34E45BB1-263F-4EC6-B9C7-CE3C43E1674E}" destId="{63778344-523C-40EB-910E-12B989B417BB}" srcOrd="0" destOrd="0" presId="urn:microsoft.com/office/officeart/2005/8/layout/hierarchy1"/>
    <dgm:cxn modelId="{F436F5DF-B51A-4262-BD48-3EC40E812312}" type="presParOf" srcId="{34E45BB1-263F-4EC6-B9C7-CE3C43E1674E}" destId="{7E5654E6-E8BF-49DD-BE6D-2C397BFE733B}" srcOrd="1" destOrd="0" presId="urn:microsoft.com/office/officeart/2005/8/layout/hierarchy1"/>
    <dgm:cxn modelId="{D5B521B4-BE18-4FD7-A89C-FD6F727234AB}" type="presParOf" srcId="{7E5654E6-E8BF-49DD-BE6D-2C397BFE733B}" destId="{9BF27BDD-DB3F-49D3-B31F-2DBFE99F8E4E}" srcOrd="0" destOrd="0" presId="urn:microsoft.com/office/officeart/2005/8/layout/hierarchy1"/>
    <dgm:cxn modelId="{95465ACF-4656-465D-A8B9-2C2A3E669443}" type="presParOf" srcId="{9BF27BDD-DB3F-49D3-B31F-2DBFE99F8E4E}" destId="{01148072-C5EB-49AA-8BF9-4D7C84E83196}" srcOrd="0" destOrd="0" presId="urn:microsoft.com/office/officeart/2005/8/layout/hierarchy1"/>
    <dgm:cxn modelId="{C2B05A3C-4442-4950-B6AD-F15733310800}" type="presParOf" srcId="{9BF27BDD-DB3F-49D3-B31F-2DBFE99F8E4E}" destId="{8FECF353-23AF-4D44-B084-2DDB4F37D125}" srcOrd="1" destOrd="0" presId="urn:microsoft.com/office/officeart/2005/8/layout/hierarchy1"/>
    <dgm:cxn modelId="{74047556-32B3-44FA-BCF3-723E14B66688}" type="presParOf" srcId="{7E5654E6-E8BF-49DD-BE6D-2C397BFE733B}" destId="{F1ACBDD7-DDAD-4B63-A924-35B6D51872F4}" srcOrd="1" destOrd="0" presId="urn:microsoft.com/office/officeart/2005/8/layout/hierarchy1"/>
    <dgm:cxn modelId="{3C21635C-4DBB-465A-A8EB-FB395B85F085}" type="presParOf" srcId="{F1ACBDD7-DDAD-4B63-A924-35B6D51872F4}" destId="{54B45620-982D-41CA-8FD6-AE90B7F5F08D}" srcOrd="0" destOrd="0" presId="urn:microsoft.com/office/officeart/2005/8/layout/hierarchy1"/>
    <dgm:cxn modelId="{CA22FACB-FA34-4701-9DF0-4359A50F0779}" type="presParOf" srcId="{F1ACBDD7-DDAD-4B63-A924-35B6D51872F4}" destId="{DCD0B77E-FC3C-4924-8F96-CE4BDE6C447D}" srcOrd="1" destOrd="0" presId="urn:microsoft.com/office/officeart/2005/8/layout/hierarchy1"/>
    <dgm:cxn modelId="{F3C0B99D-DBD3-4FF6-BC77-E768ACB928E1}" type="presParOf" srcId="{DCD0B77E-FC3C-4924-8F96-CE4BDE6C447D}" destId="{319182B2-25F1-42B6-AE2E-9F44A5CAD21B}" srcOrd="0" destOrd="0" presId="urn:microsoft.com/office/officeart/2005/8/layout/hierarchy1"/>
    <dgm:cxn modelId="{C1728FE6-CEE4-431B-B9EB-337CE11B6AFA}" type="presParOf" srcId="{319182B2-25F1-42B6-AE2E-9F44A5CAD21B}" destId="{E7A09A47-F5F5-4E2B-A6A4-51DBCC3A1DE9}" srcOrd="0" destOrd="0" presId="urn:microsoft.com/office/officeart/2005/8/layout/hierarchy1"/>
    <dgm:cxn modelId="{E7A152DE-9C07-4C50-AFD0-A7C3C0E26BC7}" type="presParOf" srcId="{319182B2-25F1-42B6-AE2E-9F44A5CAD21B}" destId="{9A36C540-4680-4313-90F6-4F99BA8D4A3A}" srcOrd="1" destOrd="0" presId="urn:microsoft.com/office/officeart/2005/8/layout/hierarchy1"/>
    <dgm:cxn modelId="{5BBDA3E1-D055-49CD-8063-CE1A91D68372}" type="presParOf" srcId="{DCD0B77E-FC3C-4924-8F96-CE4BDE6C447D}" destId="{EC537942-405C-44E2-BEB7-C1FD3A557D6B}" srcOrd="1" destOrd="0" presId="urn:microsoft.com/office/officeart/2005/8/layout/hierarchy1"/>
    <dgm:cxn modelId="{1E5E53D9-CB81-4385-A378-BFC937CAD8EB}" type="presParOf" srcId="{F1ACBDD7-DDAD-4B63-A924-35B6D51872F4}" destId="{5B857F87-66C9-4EBC-B6FA-2B7400448118}" srcOrd="2" destOrd="0" presId="urn:microsoft.com/office/officeart/2005/8/layout/hierarchy1"/>
    <dgm:cxn modelId="{0E7028C7-CC13-43D0-8F7A-F431F5033EA5}" type="presParOf" srcId="{F1ACBDD7-DDAD-4B63-A924-35B6D51872F4}" destId="{DC016515-8F9F-4323-9BAA-D837D4F68262}" srcOrd="3" destOrd="0" presId="urn:microsoft.com/office/officeart/2005/8/layout/hierarchy1"/>
    <dgm:cxn modelId="{6E590B1D-DF50-4FD2-9CAC-FE3C7CF83748}" type="presParOf" srcId="{DC016515-8F9F-4323-9BAA-D837D4F68262}" destId="{21E220D7-FC82-49CE-98CD-DEB2E8B48C89}" srcOrd="0" destOrd="0" presId="urn:microsoft.com/office/officeart/2005/8/layout/hierarchy1"/>
    <dgm:cxn modelId="{1E8C1E27-049F-4DD4-B2B3-529FD04606BF}" type="presParOf" srcId="{21E220D7-FC82-49CE-98CD-DEB2E8B48C89}" destId="{44E7BC7D-AD45-4352-8C9F-8A33716B2FF5}" srcOrd="0" destOrd="0" presId="urn:microsoft.com/office/officeart/2005/8/layout/hierarchy1"/>
    <dgm:cxn modelId="{EADD1586-3602-402B-AF54-6F8F23A164B7}" type="presParOf" srcId="{21E220D7-FC82-49CE-98CD-DEB2E8B48C89}" destId="{A0B9E23E-23FE-478F-86C5-7B29E0983C03}" srcOrd="1" destOrd="0" presId="urn:microsoft.com/office/officeart/2005/8/layout/hierarchy1"/>
    <dgm:cxn modelId="{7DBE97A8-F208-4526-9D79-820853148941}" type="presParOf" srcId="{DC016515-8F9F-4323-9BAA-D837D4F68262}" destId="{407C92BA-0FB0-42FC-842D-B928AE12A20F}" srcOrd="1" destOrd="0" presId="urn:microsoft.com/office/officeart/2005/8/layout/hierarchy1"/>
    <dgm:cxn modelId="{174DE7DD-2111-4E67-81AA-C7162A37083C}" type="presParOf" srcId="{34E45BB1-263F-4EC6-B9C7-CE3C43E1674E}" destId="{48F5BD67-A440-42BC-99E5-C6B5B80EA210}" srcOrd="2" destOrd="0" presId="urn:microsoft.com/office/officeart/2005/8/layout/hierarchy1"/>
    <dgm:cxn modelId="{33F67468-855A-4B2C-A13F-C84BBD8501F0}" type="presParOf" srcId="{34E45BB1-263F-4EC6-B9C7-CE3C43E1674E}" destId="{B5B2F9EA-B545-4C59-AC9B-94B9FFA07912}" srcOrd="3" destOrd="0" presId="urn:microsoft.com/office/officeart/2005/8/layout/hierarchy1"/>
    <dgm:cxn modelId="{363E987B-3998-427D-B3FB-E0C086484BA9}" type="presParOf" srcId="{B5B2F9EA-B545-4C59-AC9B-94B9FFA07912}" destId="{DAB9E980-BF01-4A82-AF96-97BB1618F093}" srcOrd="0" destOrd="0" presId="urn:microsoft.com/office/officeart/2005/8/layout/hierarchy1"/>
    <dgm:cxn modelId="{1B4D23C7-6298-4296-8251-CA55D9B03100}" type="presParOf" srcId="{DAB9E980-BF01-4A82-AF96-97BB1618F093}" destId="{C1725D1F-593C-4825-B8F5-5A996171583C}" srcOrd="0" destOrd="0" presId="urn:microsoft.com/office/officeart/2005/8/layout/hierarchy1"/>
    <dgm:cxn modelId="{4060DE98-BF14-46F4-8B7B-5E1E93D3343C}" type="presParOf" srcId="{DAB9E980-BF01-4A82-AF96-97BB1618F093}" destId="{7D32BF77-E7E0-4535-B4E4-D13F56ECD324}" srcOrd="1" destOrd="0" presId="urn:microsoft.com/office/officeart/2005/8/layout/hierarchy1"/>
    <dgm:cxn modelId="{EC387938-376D-40D3-B78F-00DF0F61B398}" type="presParOf" srcId="{B5B2F9EA-B545-4C59-AC9B-94B9FFA07912}" destId="{2E34F1A8-B7A6-4694-99C1-21F926165411}" srcOrd="1" destOrd="0" presId="urn:microsoft.com/office/officeart/2005/8/layout/hierarchy1"/>
    <dgm:cxn modelId="{8F95D5EB-2EAC-4524-B507-2A3ABC0885DB}" type="presParOf" srcId="{2E34F1A8-B7A6-4694-99C1-21F926165411}" destId="{E06807F1-A8E7-49A7-A6E2-103FF3F0888D}" srcOrd="0" destOrd="0" presId="urn:microsoft.com/office/officeart/2005/8/layout/hierarchy1"/>
    <dgm:cxn modelId="{3B3C9351-1851-4894-83BE-6D3F55840509}" type="presParOf" srcId="{2E34F1A8-B7A6-4694-99C1-21F926165411}" destId="{76F54214-15D1-48DC-AAA6-1ABF9A35B190}" srcOrd="1" destOrd="0" presId="urn:microsoft.com/office/officeart/2005/8/layout/hierarchy1"/>
    <dgm:cxn modelId="{DCC4926C-9E31-40A6-B18D-CC6C54B1E25F}" type="presParOf" srcId="{76F54214-15D1-48DC-AAA6-1ABF9A35B190}" destId="{E5458D7B-D009-4D3C-9551-6F7FBB959290}" srcOrd="0" destOrd="0" presId="urn:microsoft.com/office/officeart/2005/8/layout/hierarchy1"/>
    <dgm:cxn modelId="{6AD45B6E-33EA-43D8-83BF-72441FB02033}" type="presParOf" srcId="{E5458D7B-D009-4D3C-9551-6F7FBB959290}" destId="{36BBE917-8B97-4C20-AA3F-33A2CDC0D44D}" srcOrd="0" destOrd="0" presId="urn:microsoft.com/office/officeart/2005/8/layout/hierarchy1"/>
    <dgm:cxn modelId="{70F15C21-BF29-428A-B682-8EFC4D894879}" type="presParOf" srcId="{E5458D7B-D009-4D3C-9551-6F7FBB959290}" destId="{5883DC9C-E75C-4445-A499-4F157CE4EB9A}" srcOrd="1" destOrd="0" presId="urn:microsoft.com/office/officeart/2005/8/layout/hierarchy1"/>
    <dgm:cxn modelId="{01D5D912-ADD2-45BB-BA25-1539970F3B08}" type="presParOf" srcId="{76F54214-15D1-48DC-AAA6-1ABF9A35B190}" destId="{2C4334CC-B387-4F8B-B8D9-2BE04AAC2177}"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25-Oct-20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ch1.jpg"/>
          <p:cNvPicPr>
            <a:picLocks noChangeAspect="1"/>
          </p:cNvPicPr>
          <p:nvPr/>
        </p:nvPicPr>
        <p:blipFill>
          <a:blip r:embed="rId2"/>
          <a:stretch>
            <a:fillRect/>
          </a:stretch>
        </p:blipFill>
        <p:spPr>
          <a:xfrm>
            <a:off x="1181100" y="1752600"/>
            <a:ext cx="6629400" cy="4419600"/>
          </a:xfrm>
          <a:prstGeom prst="rect">
            <a:avLst/>
          </a:prstGeom>
          <a:ln>
            <a:solidFill>
              <a:srgbClr val="FF0000"/>
            </a:solidFill>
          </a:ln>
        </p:spPr>
      </p:pic>
      <p:sp>
        <p:nvSpPr>
          <p:cNvPr id="3" name="TextBox 2"/>
          <p:cNvSpPr txBox="1"/>
          <p:nvPr/>
        </p:nvSpPr>
        <p:spPr>
          <a:xfrm>
            <a:off x="2971800" y="609600"/>
            <a:ext cx="2971800" cy="584775"/>
          </a:xfrm>
          <a:prstGeom prst="rect">
            <a:avLst/>
          </a:prstGeom>
          <a:noFill/>
        </p:spPr>
        <p:txBody>
          <a:bodyPr wrap="square" rtlCol="0">
            <a:spAutoFit/>
          </a:bodyPr>
          <a:lstStyle/>
          <a:p>
            <a:pPr algn="ctr"/>
            <a:r>
              <a:rPr lang="en-US" sz="3200" dirty="0" smtClean="0">
                <a:solidFill>
                  <a:srgbClr val="0070C0"/>
                </a:solidFill>
                <a:latin typeface="Times New Roman" pitchFamily="18" charset="0"/>
                <a:cs typeface="Times New Roman" pitchFamily="18" charset="0"/>
              </a:rPr>
              <a:t>Welcome To All</a:t>
            </a:r>
            <a:endParaRPr lang="en-US" sz="32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1905000" y="304800"/>
            <a:ext cx="4267200" cy="1676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latin typeface="Times New Roman" pitchFamily="18" charset="0"/>
                <a:cs typeface="Times New Roman" pitchFamily="18" charset="0"/>
              </a:rPr>
              <a:t>4. Character traits are</a:t>
            </a:r>
          </a:p>
        </p:txBody>
      </p:sp>
      <p:sp>
        <p:nvSpPr>
          <p:cNvPr id="3" name="Snip Same Side Corner Rectangle 2"/>
          <p:cNvSpPr/>
          <p:nvPr/>
        </p:nvSpPr>
        <p:spPr>
          <a:xfrm>
            <a:off x="1676400" y="2971800"/>
            <a:ext cx="4953000" cy="2286000"/>
          </a:xfrm>
          <a:prstGeom prst="snip2Same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lphaLcPeriod"/>
            </a:pPr>
            <a:r>
              <a:rPr lang="en-US" sz="3200" dirty="0" smtClean="0">
                <a:solidFill>
                  <a:srgbClr val="7030A0"/>
                </a:solidFill>
                <a:latin typeface="Times New Roman" pitchFamily="18" charset="0"/>
                <a:cs typeface="Times New Roman" pitchFamily="18" charset="0"/>
              </a:rPr>
              <a:t>naturally gifted.</a:t>
            </a:r>
          </a:p>
          <a:p>
            <a:pPr marL="514350" indent="-514350">
              <a:buFont typeface="+mj-lt"/>
              <a:buAutoNum type="alphaLcPeriod"/>
            </a:pPr>
            <a:r>
              <a:rPr lang="en-US" sz="3200" dirty="0" smtClean="0">
                <a:solidFill>
                  <a:srgbClr val="7030A0"/>
                </a:solidFill>
                <a:latin typeface="Times New Roman" pitchFamily="18" charset="0"/>
                <a:cs typeface="Times New Roman" pitchFamily="18" charset="0"/>
              </a:rPr>
              <a:t>personally learned.</a:t>
            </a:r>
          </a:p>
          <a:p>
            <a:pPr marL="514350" indent="-514350">
              <a:buFont typeface="+mj-lt"/>
              <a:buAutoNum type="alphaLcPeriod"/>
            </a:pPr>
            <a:r>
              <a:rPr lang="en-US" sz="3200" dirty="0" smtClean="0">
                <a:solidFill>
                  <a:srgbClr val="7030A0"/>
                </a:solidFill>
                <a:latin typeface="Times New Roman" pitchFamily="18" charset="0"/>
                <a:cs typeface="Times New Roman" pitchFamily="18" charset="0"/>
              </a:rPr>
              <a:t>God given.</a:t>
            </a:r>
          </a:p>
          <a:p>
            <a:pPr marL="514350" indent="-514350">
              <a:buFont typeface="+mj-lt"/>
              <a:buAutoNum type="alphaLcPeriod"/>
            </a:pPr>
            <a:r>
              <a:rPr lang="en-US" sz="3200" dirty="0" smtClean="0">
                <a:solidFill>
                  <a:srgbClr val="7030A0"/>
                </a:solidFill>
                <a:latin typeface="Times New Roman" pitchFamily="18" charset="0"/>
                <a:cs typeface="Times New Roman" pitchFamily="18" charset="0"/>
              </a:rPr>
              <a:t>physically visible.</a:t>
            </a:r>
          </a:p>
        </p:txBody>
      </p:sp>
      <p:pic>
        <p:nvPicPr>
          <p:cNvPr id="6" name="Picture 5" descr="right sign.png"/>
          <p:cNvPicPr>
            <a:picLocks noChangeAspect="1"/>
          </p:cNvPicPr>
          <p:nvPr/>
        </p:nvPicPr>
        <p:blipFill>
          <a:blip r:embed="rId3"/>
          <a:stretch>
            <a:fillRect/>
          </a:stretch>
        </p:blipFill>
        <p:spPr>
          <a:xfrm>
            <a:off x="1905000" y="3810000"/>
            <a:ext cx="4572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609600" y="838200"/>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667000" y="0"/>
            <a:ext cx="38100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smtClean="0">
                <a:latin typeface="Times New Roman" pitchFamily="18" charset="0"/>
                <a:cs typeface="Times New Roman" pitchFamily="18" charset="0"/>
              </a:rPr>
              <a:t>Look at the chart: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2400" y="3048000"/>
            <a:ext cx="685800"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3200" dirty="0" smtClean="0">
                <a:latin typeface="Times New Roman" pitchFamily="18" charset="0"/>
                <a:cs typeface="Times New Roman" pitchFamily="18" charset="0"/>
              </a:rPr>
              <a:t>C</a:t>
            </a:r>
            <a:endParaRPr lang="en-US" sz="3200" dirty="0">
              <a:latin typeface="Times New Roman" pitchFamily="18" charset="0"/>
              <a:cs typeface="Times New Roman" pitchFamily="18" charset="0"/>
            </a:endParaRPr>
          </a:p>
        </p:txBody>
      </p:sp>
      <p:sp>
        <p:nvSpPr>
          <p:cNvPr id="3" name="Rectangle 2"/>
          <p:cNvSpPr/>
          <p:nvPr/>
        </p:nvSpPr>
        <p:spPr>
          <a:xfrm>
            <a:off x="1447800" y="2895600"/>
            <a:ext cx="7010400" cy="1066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70C0"/>
                </a:solidFill>
                <a:latin typeface="Times New Roman" pitchFamily="18" charset="0"/>
                <a:cs typeface="Times New Roman" pitchFamily="18" charset="0"/>
              </a:rPr>
              <a:t>Fill in the blanks in the following passage with appropriate words from the box.</a:t>
            </a:r>
          </a:p>
        </p:txBody>
      </p:sp>
      <p:sp>
        <p:nvSpPr>
          <p:cNvPr id="4" name="Right Arrow 3"/>
          <p:cNvSpPr/>
          <p:nvPr/>
        </p:nvSpPr>
        <p:spPr>
          <a:xfrm>
            <a:off x="533400" y="762000"/>
            <a:ext cx="2286000" cy="99060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latin typeface="Times New Roman" pitchFamily="18" charset="0"/>
                <a:cs typeface="Times New Roman" pitchFamily="18" charset="0"/>
              </a:rPr>
              <a:t>Pairs work</a:t>
            </a:r>
          </a:p>
        </p:txBody>
      </p:sp>
      <p:pic>
        <p:nvPicPr>
          <p:cNvPr id="5" name="Picture 4" descr="cha3.jpg"/>
          <p:cNvPicPr>
            <a:picLocks noChangeAspect="1"/>
          </p:cNvPicPr>
          <p:nvPr/>
        </p:nvPicPr>
        <p:blipFill>
          <a:blip r:embed="rId3"/>
          <a:stretch>
            <a:fillRect/>
          </a:stretch>
        </p:blipFill>
        <p:spPr>
          <a:xfrm>
            <a:off x="3505200" y="228600"/>
            <a:ext cx="3980632" cy="2362200"/>
          </a:xfrm>
          <a:prstGeom prst="rect">
            <a:avLst/>
          </a:prstGeom>
          <a:ln>
            <a:solidFill>
              <a:srgbClr val="FF0000"/>
            </a:solidFill>
          </a:ln>
        </p:spPr>
      </p:pic>
      <p:sp>
        <p:nvSpPr>
          <p:cNvPr id="6" name="TextBox 5"/>
          <p:cNvSpPr txBox="1"/>
          <p:nvPr/>
        </p:nvSpPr>
        <p:spPr>
          <a:xfrm>
            <a:off x="152400" y="4724400"/>
            <a:ext cx="876300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smtClean="0">
                <a:latin typeface="Times New Roman" pitchFamily="18" charset="0"/>
                <a:cs typeface="Times New Roman" pitchFamily="18" charset="0"/>
              </a:rPr>
              <a:t>harmonious 	allow		</a:t>
            </a:r>
            <a:r>
              <a:rPr lang="en-US" sz="3200" dirty="0" err="1" smtClean="0">
                <a:latin typeface="Times New Roman" pitchFamily="18" charset="0"/>
                <a:cs typeface="Times New Roman" pitchFamily="18" charset="0"/>
              </a:rPr>
              <a:t>behaviour</a:t>
            </a:r>
            <a:r>
              <a:rPr lang="en-US" sz="3200" dirty="0" smtClean="0">
                <a:latin typeface="Times New Roman" pitchFamily="18" charset="0"/>
                <a:cs typeface="Times New Roman" pitchFamily="18" charset="0"/>
              </a:rPr>
              <a:t>		respect</a:t>
            </a:r>
          </a:p>
          <a:p>
            <a:r>
              <a:rPr lang="en-US" sz="3200" dirty="0" smtClean="0">
                <a:latin typeface="Times New Roman" pitchFamily="18" charset="0"/>
                <a:cs typeface="Times New Roman" pitchFamily="18" charset="0"/>
              </a:rPr>
              <a:t>good		doing	family	class		others</a:t>
            </a:r>
          </a:p>
          <a:p>
            <a:r>
              <a:rPr lang="en-US" sz="3200" dirty="0" smtClean="0">
                <a:latin typeface="Times New Roman" pitchFamily="18" charset="0"/>
                <a:cs typeface="Times New Roman" pitchFamily="18" charset="0"/>
              </a:rPr>
              <a:t>sense		qualities	believe	personally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8534400"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Times New Roman" pitchFamily="18" charset="0"/>
                <a:cs typeface="Times New Roman" pitchFamily="18" charset="0"/>
              </a:rPr>
              <a:t>Citizens possessing good character live a life of virtue. They may belong to any social  1)------, upper or lower. Their thoughts and 2) ------ show high moral values. That is, they have a strong  3) ------ of  right </a:t>
            </a:r>
            <a:r>
              <a:rPr lang="en-US" sz="2400" dirty="0" smtClean="0">
                <a:latin typeface="Times New Roman" pitchFamily="18" charset="0"/>
                <a:cs typeface="Times New Roman" pitchFamily="18" charset="0"/>
              </a:rPr>
              <a:t>and</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wrong. So what they do is 4)------ for themselves as well as for others in the 5)------ and in the society. In fact, they cannot even think of  6)------- any wrong to others. One of the most positive 7)------ of these people is tolerance towards 8)-------. Suppose a group of people in your community 9)------ or </a:t>
            </a:r>
            <a:r>
              <a:rPr lang="en-US" sz="2400" dirty="0" err="1" smtClean="0">
                <a:latin typeface="Times New Roman" pitchFamily="18" charset="0"/>
                <a:cs typeface="Times New Roman" pitchFamily="18" charset="0"/>
              </a:rPr>
              <a:t>practise</a:t>
            </a:r>
            <a:r>
              <a:rPr lang="en-US" sz="2400" dirty="0" smtClean="0">
                <a:latin typeface="Times New Roman" pitchFamily="18" charset="0"/>
                <a:cs typeface="Times New Roman" pitchFamily="18" charset="0"/>
              </a:rPr>
              <a:t> something which you do not like 10)------. But as a good citizen you should 11)------ them to perform their activities. Thus tolerance can generate 12)------- for people of other cultures. Tolerance and respect together can make life 13)------ and peaceful in society.</a:t>
            </a:r>
            <a:endParaRPr lang="en-US" sz="2400" dirty="0">
              <a:latin typeface="Times New Roman" pitchFamily="18" charset="0"/>
              <a:cs typeface="Times New Roman" pitchFamily="18" charset="0"/>
            </a:endParaRPr>
          </a:p>
        </p:txBody>
      </p:sp>
      <p:sp>
        <p:nvSpPr>
          <p:cNvPr id="3" name="Rectangle 2"/>
          <p:cNvSpPr/>
          <p:nvPr/>
        </p:nvSpPr>
        <p:spPr>
          <a:xfrm>
            <a:off x="838200" y="4953000"/>
            <a:ext cx="7620000" cy="16002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C00000"/>
                </a:solidFill>
                <a:latin typeface="Times New Roman" pitchFamily="18" charset="0"/>
                <a:cs typeface="Times New Roman" pitchFamily="18" charset="0"/>
              </a:rPr>
              <a:t>Correct answer: 1, class; 2, </a:t>
            </a:r>
            <a:r>
              <a:rPr lang="en-US" sz="2800" dirty="0" err="1" smtClean="0">
                <a:solidFill>
                  <a:srgbClr val="C00000"/>
                </a:solidFill>
                <a:latin typeface="Times New Roman" pitchFamily="18" charset="0"/>
                <a:cs typeface="Times New Roman" pitchFamily="18" charset="0"/>
              </a:rPr>
              <a:t>behaviour</a:t>
            </a:r>
            <a:r>
              <a:rPr lang="en-US" sz="2800" dirty="0" smtClean="0">
                <a:solidFill>
                  <a:srgbClr val="C00000"/>
                </a:solidFill>
                <a:latin typeface="Times New Roman" pitchFamily="18" charset="0"/>
                <a:cs typeface="Times New Roman" pitchFamily="18" charset="0"/>
              </a:rPr>
              <a:t>; 3, sense;4, good; 5, family; 6, doing; 7, qualities; 8, others; 9, believe; 10, personally; 11, allow; 12, respect; 13, harmonious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685800" y="1371600"/>
          <a:ext cx="7467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2819400" y="152400"/>
            <a:ext cx="3352800" cy="914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itchFamily="18" charset="0"/>
                <a:cs typeface="Times New Roman" pitchFamily="18" charset="0"/>
              </a:rPr>
              <a:t>Look at the chart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descr="cha5.jpg"/>
          <p:cNvPicPr>
            <a:picLocks noChangeAspect="1"/>
          </p:cNvPicPr>
          <p:nvPr/>
        </p:nvPicPr>
        <p:blipFill>
          <a:blip r:embed="rId2"/>
          <a:stretch>
            <a:fillRect/>
          </a:stretch>
        </p:blipFill>
        <p:spPr>
          <a:xfrm>
            <a:off x="3962400" y="228600"/>
            <a:ext cx="4419600" cy="2939034"/>
          </a:xfrm>
          <a:prstGeom prst="rect">
            <a:avLst/>
          </a:prstGeom>
          <a:ln>
            <a:solidFill>
              <a:srgbClr val="002060"/>
            </a:solidFill>
          </a:ln>
        </p:spPr>
      </p:pic>
      <p:sp>
        <p:nvSpPr>
          <p:cNvPr id="3" name="Right Arrow 2"/>
          <p:cNvSpPr/>
          <p:nvPr/>
        </p:nvSpPr>
        <p:spPr>
          <a:xfrm>
            <a:off x="304800" y="533400"/>
            <a:ext cx="2971800" cy="18288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Groups work</a:t>
            </a:r>
          </a:p>
        </p:txBody>
      </p:sp>
      <p:sp>
        <p:nvSpPr>
          <p:cNvPr id="4" name="TextBox 3"/>
          <p:cNvSpPr txBox="1"/>
          <p:nvPr/>
        </p:nvSpPr>
        <p:spPr>
          <a:xfrm>
            <a:off x="228600" y="4038600"/>
            <a:ext cx="4572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E</a:t>
            </a:r>
            <a:endParaRPr lang="en-US" sz="3200" dirty="0">
              <a:latin typeface="Times New Roman" pitchFamily="18" charset="0"/>
              <a:cs typeface="Times New Roman" pitchFamily="18" charset="0"/>
            </a:endParaRPr>
          </a:p>
        </p:txBody>
      </p:sp>
      <p:sp>
        <p:nvSpPr>
          <p:cNvPr id="5" name="Rounded Rectangle 4"/>
          <p:cNvSpPr/>
          <p:nvPr/>
        </p:nvSpPr>
        <p:spPr>
          <a:xfrm>
            <a:off x="990600" y="3276600"/>
            <a:ext cx="7924800" cy="22860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C00000"/>
                </a:solidFill>
                <a:latin typeface="Times New Roman" pitchFamily="18" charset="0"/>
                <a:cs typeface="Times New Roman" pitchFamily="18" charset="0"/>
              </a:rPr>
              <a:t>Find the opposites of these words. If you do not know any, look it up in your dictionary. Then make a meaningful sentence with each of  these opposites:</a:t>
            </a:r>
          </a:p>
        </p:txBody>
      </p:sp>
      <p:sp>
        <p:nvSpPr>
          <p:cNvPr id="6" name="Rectangle 5"/>
          <p:cNvSpPr/>
          <p:nvPr/>
        </p:nvSpPr>
        <p:spPr>
          <a:xfrm>
            <a:off x="1752600" y="5867400"/>
            <a:ext cx="6172200" cy="533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latin typeface="Times New Roman" pitchFamily="18" charset="0"/>
                <a:cs typeface="Times New Roman" pitchFamily="18" charset="0"/>
              </a:rPr>
              <a:t>tolerance, respect, allow, enjoyable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9342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nip Single Corner Rectangle 2"/>
          <p:cNvSpPr/>
          <p:nvPr/>
        </p:nvSpPr>
        <p:spPr>
          <a:xfrm>
            <a:off x="2667000" y="152400"/>
            <a:ext cx="3886200" cy="838200"/>
          </a:xfrm>
          <a:prstGeom prst="snip1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C00000"/>
                </a:solidFill>
                <a:latin typeface="Times New Roman" pitchFamily="18" charset="0"/>
                <a:cs typeface="Times New Roman" pitchFamily="18" charset="0"/>
              </a:rPr>
              <a:t>Look at the chart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Picture 2" descr="thi2.jpg"/>
          <p:cNvPicPr>
            <a:picLocks noChangeAspect="1"/>
          </p:cNvPicPr>
          <p:nvPr/>
        </p:nvPicPr>
        <p:blipFill>
          <a:blip r:embed="rId2"/>
          <a:stretch>
            <a:fillRect/>
          </a:stretch>
        </p:blipFill>
        <p:spPr>
          <a:xfrm>
            <a:off x="5181600" y="228600"/>
            <a:ext cx="3743324" cy="3462276"/>
          </a:xfrm>
          <a:prstGeom prst="rect">
            <a:avLst/>
          </a:prstGeom>
          <a:ln>
            <a:solidFill>
              <a:srgbClr val="C00000"/>
            </a:solidFill>
          </a:ln>
        </p:spPr>
      </p:pic>
      <p:sp>
        <p:nvSpPr>
          <p:cNvPr id="4" name="Right Arrow 3"/>
          <p:cNvSpPr/>
          <p:nvPr/>
        </p:nvSpPr>
        <p:spPr>
          <a:xfrm>
            <a:off x="685800" y="914400"/>
            <a:ext cx="3733800" cy="1752600"/>
          </a:xfrm>
          <a:prstGeom prst="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latin typeface="Times New Roman" pitchFamily="18" charset="0"/>
                <a:cs typeface="Times New Roman" pitchFamily="18" charset="0"/>
              </a:rPr>
              <a:t>Evaluation</a:t>
            </a:r>
          </a:p>
        </p:txBody>
      </p:sp>
      <p:sp>
        <p:nvSpPr>
          <p:cNvPr id="5" name="Snip Diagonal Corner Rectangle 4"/>
          <p:cNvSpPr/>
          <p:nvPr/>
        </p:nvSpPr>
        <p:spPr>
          <a:xfrm>
            <a:off x="533400" y="4038600"/>
            <a:ext cx="8153400" cy="2438400"/>
          </a:xfrm>
          <a:prstGeom prst="snip2Diag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en-US" sz="3200" dirty="0" smtClean="0">
                <a:solidFill>
                  <a:srgbClr val="002060"/>
                </a:solidFill>
                <a:latin typeface="Times New Roman" pitchFamily="18" charset="0"/>
                <a:cs typeface="Times New Roman" pitchFamily="18" charset="0"/>
              </a:rPr>
              <a:t>“People with moral values” means---</a:t>
            </a:r>
          </a:p>
          <a:p>
            <a:pPr marL="514350" indent="-514350">
              <a:buFont typeface="+mj-lt"/>
              <a:buAutoNum type="arabicPeriod"/>
            </a:pPr>
            <a:r>
              <a:rPr lang="en-US" sz="3200" dirty="0" smtClean="0">
                <a:solidFill>
                  <a:srgbClr val="002060"/>
                </a:solidFill>
                <a:latin typeface="Times New Roman" pitchFamily="18" charset="0"/>
                <a:cs typeface="Times New Roman" pitchFamily="18" charset="0"/>
              </a:rPr>
              <a:t>‘Tolerance’ means---</a:t>
            </a:r>
          </a:p>
          <a:p>
            <a:pPr marL="514350" indent="-514350">
              <a:buFont typeface="+mj-lt"/>
              <a:buAutoNum type="arabicPeriod"/>
            </a:pPr>
            <a:r>
              <a:rPr lang="en-US" sz="3200" dirty="0" smtClean="0">
                <a:solidFill>
                  <a:srgbClr val="002060"/>
                </a:solidFill>
                <a:latin typeface="Times New Roman" pitchFamily="18" charset="0"/>
                <a:cs typeface="Times New Roman" pitchFamily="18" charset="0"/>
              </a:rPr>
              <a:t>What can make life harmonious in 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228600" y="14478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819400" y="228600"/>
            <a:ext cx="3276600" cy="533400"/>
          </a:xfrm>
          <a:prstGeom prst="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itchFamily="18" charset="0"/>
                <a:cs typeface="Times New Roman" pitchFamily="18" charset="0"/>
              </a:rPr>
              <a:t>Look at the chart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descr="home1.png"/>
          <p:cNvPicPr>
            <a:picLocks noChangeAspect="1"/>
          </p:cNvPicPr>
          <p:nvPr/>
        </p:nvPicPr>
        <p:blipFill>
          <a:blip r:embed="rId2"/>
          <a:stretch>
            <a:fillRect/>
          </a:stretch>
        </p:blipFill>
        <p:spPr>
          <a:xfrm>
            <a:off x="2438400" y="1905000"/>
            <a:ext cx="3895725" cy="2686707"/>
          </a:xfrm>
          <a:prstGeom prst="rect">
            <a:avLst/>
          </a:prstGeom>
          <a:ln>
            <a:solidFill>
              <a:srgbClr val="002060"/>
            </a:solidFill>
          </a:ln>
        </p:spPr>
      </p:pic>
      <p:sp>
        <p:nvSpPr>
          <p:cNvPr id="3" name="Snip Diagonal Corner Rectangle 2"/>
          <p:cNvSpPr/>
          <p:nvPr/>
        </p:nvSpPr>
        <p:spPr>
          <a:xfrm>
            <a:off x="2819400" y="457200"/>
            <a:ext cx="3124200" cy="914400"/>
          </a:xfrm>
          <a:prstGeom prst="snip2Diag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002060"/>
                </a:solidFill>
                <a:latin typeface="Times New Roman" pitchFamily="18" charset="0"/>
                <a:cs typeface="Times New Roman" pitchFamily="18" charset="0"/>
              </a:rPr>
              <a:t>Home work</a:t>
            </a:r>
          </a:p>
        </p:txBody>
      </p:sp>
      <p:sp>
        <p:nvSpPr>
          <p:cNvPr id="4" name="Snip Same Side Corner Rectangle 3"/>
          <p:cNvSpPr/>
          <p:nvPr/>
        </p:nvSpPr>
        <p:spPr>
          <a:xfrm>
            <a:off x="304800" y="5029200"/>
            <a:ext cx="8610600" cy="1600200"/>
          </a:xfrm>
          <a:prstGeom prst="snip2Same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FF0000"/>
                </a:solidFill>
                <a:latin typeface="Times New Roman" pitchFamily="18" charset="0"/>
                <a:cs typeface="Times New Roman" pitchFamily="18" charset="0"/>
              </a:rPr>
              <a:t>Write a paragraph about how tolerate or intolerant you are towards your family members.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Mst. Arifa Khatun.png"/>
          <p:cNvPicPr>
            <a:picLocks noChangeAspect="1"/>
          </p:cNvPicPr>
          <p:nvPr/>
        </p:nvPicPr>
        <p:blipFill>
          <a:blip r:embed="rId2" cstate="print"/>
          <a:stretch>
            <a:fillRect/>
          </a:stretch>
        </p:blipFill>
        <p:spPr>
          <a:xfrm>
            <a:off x="457200" y="304800"/>
            <a:ext cx="2133600" cy="2360097"/>
          </a:xfrm>
          <a:prstGeom prst="rect">
            <a:avLst/>
          </a:prstGeom>
          <a:ln>
            <a:solidFill>
              <a:srgbClr val="7030A0"/>
            </a:solidFill>
          </a:ln>
        </p:spPr>
      </p:pic>
      <p:pic>
        <p:nvPicPr>
          <p:cNvPr id="3" name="Picture 2" descr="Class9_10_EnglishText-803x1024.jpg"/>
          <p:cNvPicPr>
            <a:picLocks noChangeAspect="1"/>
          </p:cNvPicPr>
          <p:nvPr/>
        </p:nvPicPr>
        <p:blipFill>
          <a:blip r:embed="rId3" cstate="print"/>
          <a:stretch>
            <a:fillRect/>
          </a:stretch>
        </p:blipFill>
        <p:spPr>
          <a:xfrm>
            <a:off x="7010400" y="381000"/>
            <a:ext cx="1732881" cy="2209800"/>
          </a:xfrm>
          <a:prstGeom prst="rect">
            <a:avLst/>
          </a:prstGeom>
          <a:ln>
            <a:solidFill>
              <a:srgbClr val="00B050"/>
            </a:solidFill>
          </a:ln>
        </p:spPr>
      </p:pic>
      <p:sp>
        <p:nvSpPr>
          <p:cNvPr id="5" name="Flowchart: Punched Tape 4"/>
          <p:cNvSpPr/>
          <p:nvPr/>
        </p:nvSpPr>
        <p:spPr>
          <a:xfrm>
            <a:off x="4038600" y="381000"/>
            <a:ext cx="1600200" cy="1752600"/>
          </a:xfrm>
          <a:prstGeom prst="flowChartPunchedTap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itchFamily="18" charset="0"/>
                <a:cs typeface="Times New Roman" pitchFamily="18" charset="0"/>
              </a:rPr>
              <a:t>Identity</a:t>
            </a:r>
          </a:p>
        </p:txBody>
      </p:sp>
      <p:sp>
        <p:nvSpPr>
          <p:cNvPr id="6" name="Rectangle 5"/>
          <p:cNvSpPr/>
          <p:nvPr/>
        </p:nvSpPr>
        <p:spPr>
          <a:xfrm>
            <a:off x="152400" y="3429000"/>
            <a:ext cx="4343400" cy="2743200"/>
          </a:xfrm>
          <a:prstGeom prst="rect">
            <a:avLst/>
          </a:prstGeom>
          <a:solidFill>
            <a:schemeClr val="accent3">
              <a:lumMod val="60000"/>
              <a:lumOff val="40000"/>
            </a:schemeClr>
          </a:solidFill>
          <a:effectLst>
            <a:outerShdw blurRad="50800" dist="50800" dir="5400000" algn="ctr" rotWithShape="0">
              <a:srgbClr val="00206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sz="3200" dirty="0" err="1" smtClean="0">
                <a:solidFill>
                  <a:srgbClr val="0070C0"/>
                </a:solidFill>
                <a:latin typeface="Times New Roman" pitchFamily="18" charset="0"/>
                <a:cs typeface="Times New Roman" pitchFamily="18" charset="0"/>
              </a:rPr>
              <a:t>Mst</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Arifa</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Khatun</a:t>
            </a:r>
            <a:endParaRPr lang="en-US" sz="3200" dirty="0" smtClean="0">
              <a:solidFill>
                <a:srgbClr val="0070C0"/>
              </a:solidFill>
              <a:latin typeface="Times New Roman" pitchFamily="18" charset="0"/>
              <a:cs typeface="Times New Roman" pitchFamily="18" charset="0"/>
            </a:endParaRPr>
          </a:p>
          <a:p>
            <a:r>
              <a:rPr lang="en-US" sz="3200" dirty="0" smtClean="0">
                <a:solidFill>
                  <a:srgbClr val="0070C0"/>
                </a:solidFill>
                <a:latin typeface="Times New Roman" pitchFamily="18" charset="0"/>
                <a:cs typeface="Times New Roman" pitchFamily="18" charset="0"/>
              </a:rPr>
              <a:t>Assistant Teacher ( English)</a:t>
            </a:r>
          </a:p>
          <a:p>
            <a:r>
              <a:rPr lang="en-US" sz="3200" dirty="0" err="1" smtClean="0">
                <a:solidFill>
                  <a:srgbClr val="0070C0"/>
                </a:solidFill>
                <a:latin typeface="Times New Roman" pitchFamily="18" charset="0"/>
                <a:cs typeface="Times New Roman" pitchFamily="18" charset="0"/>
              </a:rPr>
              <a:t>Chand</a:t>
            </a:r>
            <a:r>
              <a:rPr lang="en-US" sz="3200" dirty="0" smtClean="0">
                <a:solidFill>
                  <a:srgbClr val="0070C0"/>
                </a:solidFill>
                <a:latin typeface="Times New Roman" pitchFamily="18" charset="0"/>
                <a:cs typeface="Times New Roman" pitchFamily="18" charset="0"/>
              </a:rPr>
              <a:t> Sultana Secondary Girls’</a:t>
            </a:r>
          </a:p>
          <a:p>
            <a:r>
              <a:rPr lang="en-US" sz="3200" dirty="0" smtClean="0">
                <a:solidFill>
                  <a:srgbClr val="0070C0"/>
                </a:solidFill>
                <a:latin typeface="Times New Roman" pitchFamily="18" charset="0"/>
                <a:cs typeface="Times New Roman" pitchFamily="18" charset="0"/>
              </a:rPr>
              <a:t>School, </a:t>
            </a:r>
            <a:r>
              <a:rPr lang="en-US" sz="3200" dirty="0" err="1" smtClean="0">
                <a:solidFill>
                  <a:srgbClr val="0070C0"/>
                </a:solidFill>
                <a:latin typeface="Times New Roman" pitchFamily="18" charset="0"/>
                <a:cs typeface="Times New Roman" pitchFamily="18" charset="0"/>
              </a:rPr>
              <a:t>Kushtia</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Sadar</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Kushtia</a:t>
            </a:r>
            <a:endParaRPr lang="en-US" sz="3200" dirty="0" smtClean="0">
              <a:solidFill>
                <a:srgbClr val="0070C0"/>
              </a:solidFill>
              <a:latin typeface="Times New Roman" pitchFamily="18" charset="0"/>
              <a:cs typeface="Times New Roman" pitchFamily="18" charset="0"/>
            </a:endParaRPr>
          </a:p>
          <a:p>
            <a:r>
              <a:rPr lang="en-US" sz="3200" dirty="0" smtClean="0">
                <a:solidFill>
                  <a:srgbClr val="0070C0"/>
                </a:solidFill>
                <a:latin typeface="Times New Roman" pitchFamily="18" charset="0"/>
                <a:cs typeface="Times New Roman" pitchFamily="18" charset="0"/>
              </a:rPr>
              <a:t>Mobile: 01936601076</a:t>
            </a:r>
          </a:p>
          <a:p>
            <a:r>
              <a:rPr lang="en-US" sz="3200" dirty="0" smtClean="0">
                <a:solidFill>
                  <a:srgbClr val="0070C0"/>
                </a:solidFill>
                <a:latin typeface="Times New Roman" pitchFamily="18" charset="0"/>
                <a:cs typeface="Times New Roman" pitchFamily="18" charset="0"/>
              </a:rPr>
              <a:t>E-mail: arifakch87@gmail.com</a:t>
            </a:r>
          </a:p>
        </p:txBody>
      </p:sp>
      <p:sp>
        <p:nvSpPr>
          <p:cNvPr id="7" name="Rounded Rectangle 6"/>
          <p:cNvSpPr/>
          <p:nvPr/>
        </p:nvSpPr>
        <p:spPr>
          <a:xfrm>
            <a:off x="4648200" y="3429000"/>
            <a:ext cx="4343400" cy="2895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B050"/>
                </a:solidFill>
                <a:latin typeface="Times New Roman" pitchFamily="18" charset="0"/>
                <a:cs typeface="Times New Roman" pitchFamily="18" charset="0"/>
              </a:rPr>
              <a:t>Sub: English For Today</a:t>
            </a:r>
          </a:p>
          <a:p>
            <a:r>
              <a:rPr lang="en-US" sz="3200" dirty="0" smtClean="0">
                <a:solidFill>
                  <a:srgbClr val="00B050"/>
                </a:solidFill>
                <a:latin typeface="Times New Roman" pitchFamily="18" charset="0"/>
                <a:cs typeface="Times New Roman" pitchFamily="18" charset="0"/>
              </a:rPr>
              <a:t>Class  : 9-10</a:t>
            </a:r>
          </a:p>
          <a:p>
            <a:r>
              <a:rPr lang="en-US" sz="3200" dirty="0" smtClean="0">
                <a:solidFill>
                  <a:srgbClr val="00B050"/>
                </a:solidFill>
                <a:latin typeface="Times New Roman" pitchFamily="18" charset="0"/>
                <a:cs typeface="Times New Roman" pitchFamily="18" charset="0"/>
              </a:rPr>
              <a:t>Unit    : One</a:t>
            </a:r>
          </a:p>
          <a:p>
            <a:r>
              <a:rPr lang="en-US" sz="3200" dirty="0" smtClean="0">
                <a:solidFill>
                  <a:srgbClr val="00B050"/>
                </a:solidFill>
                <a:latin typeface="Times New Roman" pitchFamily="18" charset="0"/>
                <a:cs typeface="Times New Roman" pitchFamily="18" charset="0"/>
              </a:rPr>
              <a:t>Lesson: Three</a:t>
            </a:r>
          </a:p>
          <a:p>
            <a:r>
              <a:rPr lang="en-US" sz="3200" dirty="0" smtClean="0">
                <a:solidFill>
                  <a:srgbClr val="00B050"/>
                </a:solidFill>
                <a:latin typeface="Times New Roman" pitchFamily="18" charset="0"/>
                <a:cs typeface="Times New Roman" pitchFamily="18" charset="0"/>
              </a:rPr>
              <a:t>Time    : 45 Minutes</a:t>
            </a:r>
          </a:p>
          <a:p>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descr="ch2.png"/>
          <p:cNvPicPr>
            <a:picLocks noChangeAspect="1"/>
          </p:cNvPicPr>
          <p:nvPr/>
        </p:nvPicPr>
        <p:blipFill>
          <a:blip r:embed="rId2"/>
          <a:stretch>
            <a:fillRect/>
          </a:stretch>
        </p:blipFill>
        <p:spPr>
          <a:xfrm>
            <a:off x="1371600" y="1219200"/>
            <a:ext cx="6440714" cy="5410200"/>
          </a:xfrm>
          <a:prstGeom prst="rect">
            <a:avLst/>
          </a:prstGeom>
          <a:ln>
            <a:solidFill>
              <a:srgbClr val="C00000"/>
            </a:solidFill>
          </a:ln>
        </p:spPr>
      </p:pic>
      <p:sp>
        <p:nvSpPr>
          <p:cNvPr id="3" name="Rectangle 2"/>
          <p:cNvSpPr/>
          <p:nvPr/>
        </p:nvSpPr>
        <p:spPr>
          <a:xfrm>
            <a:off x="2362200" y="228600"/>
            <a:ext cx="4419600" cy="6858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latin typeface="Times New Roman" pitchFamily="18" charset="0"/>
                <a:cs typeface="Times New Roman" pitchFamily="18" charset="0"/>
              </a:rPr>
              <a:t>Thanks to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Rounded Rectangular Callout 2"/>
          <p:cNvSpPr/>
          <p:nvPr/>
        </p:nvSpPr>
        <p:spPr>
          <a:xfrm>
            <a:off x="457200" y="228600"/>
            <a:ext cx="5410200" cy="1828800"/>
          </a:xfrm>
          <a:prstGeom prst="wedgeRoundRectCallo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latin typeface="Times New Roman" pitchFamily="18" charset="0"/>
                <a:cs typeface="Times New Roman" pitchFamily="18" charset="0"/>
              </a:rPr>
              <a:t>Learning  outcomes: After we have studied this lesson, we will be able to-</a:t>
            </a:r>
          </a:p>
        </p:txBody>
      </p:sp>
      <p:sp>
        <p:nvSpPr>
          <p:cNvPr id="4" name="Rounded Rectangle 3"/>
          <p:cNvSpPr/>
          <p:nvPr/>
        </p:nvSpPr>
        <p:spPr>
          <a:xfrm>
            <a:off x="228600" y="2590800"/>
            <a:ext cx="5638800" cy="3657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arabicPeriod"/>
            </a:pPr>
            <a:endParaRPr lang="en-US" sz="3200" dirty="0" smtClean="0">
              <a:solidFill>
                <a:srgbClr val="0070C0"/>
              </a:solidFill>
              <a:latin typeface="Times New Roman" pitchFamily="18" charset="0"/>
              <a:cs typeface="Times New Roman" pitchFamily="18" charset="0"/>
            </a:endParaRPr>
          </a:p>
          <a:p>
            <a:pPr marL="514350" indent="-514350" algn="ctr">
              <a:buFont typeface="+mj-lt"/>
              <a:buAutoNum type="arabicPeriod"/>
            </a:pPr>
            <a:r>
              <a:rPr lang="en-US" sz="3200" dirty="0" smtClean="0">
                <a:solidFill>
                  <a:srgbClr val="0070C0"/>
                </a:solidFill>
                <a:latin typeface="Times New Roman" pitchFamily="18" charset="0"/>
                <a:cs typeface="Times New Roman" pitchFamily="18" charset="0"/>
              </a:rPr>
              <a:t>Ask and answer questions,</a:t>
            </a:r>
          </a:p>
          <a:p>
            <a:pPr marL="514350" indent="-514350" algn="ctr">
              <a:buFont typeface="+mj-lt"/>
              <a:buAutoNum type="arabicPeriod"/>
            </a:pPr>
            <a:r>
              <a:rPr lang="en-US" sz="3200" dirty="0" smtClean="0">
                <a:solidFill>
                  <a:srgbClr val="0070C0"/>
                </a:solidFill>
                <a:latin typeface="Times New Roman" pitchFamily="18" charset="0"/>
                <a:cs typeface="Times New Roman" pitchFamily="18" charset="0"/>
              </a:rPr>
              <a:t>Read and understand chart,</a:t>
            </a:r>
          </a:p>
          <a:p>
            <a:pPr marL="514350" indent="-514350">
              <a:buFont typeface="+mj-lt"/>
              <a:buAutoNum type="arabicPeriod"/>
            </a:pPr>
            <a:r>
              <a:rPr lang="en-US" sz="3200" dirty="0" smtClean="0">
                <a:solidFill>
                  <a:srgbClr val="0070C0"/>
                </a:solidFill>
                <a:latin typeface="Times New Roman" pitchFamily="18" charset="0"/>
                <a:cs typeface="Times New Roman" pitchFamily="18" charset="0"/>
              </a:rPr>
              <a:t>Tick the best answer,</a:t>
            </a:r>
          </a:p>
          <a:p>
            <a:pPr marL="514350" indent="-514350">
              <a:buFont typeface="+mj-lt"/>
              <a:buAutoNum type="arabicPeriod"/>
            </a:pPr>
            <a:r>
              <a:rPr lang="en-US" sz="3200" dirty="0" smtClean="0">
                <a:solidFill>
                  <a:srgbClr val="0070C0"/>
                </a:solidFill>
                <a:latin typeface="Times New Roman" pitchFamily="18" charset="0"/>
                <a:cs typeface="Times New Roman" pitchFamily="18" charset="0"/>
              </a:rPr>
              <a:t>Fill in the blanks.</a:t>
            </a:r>
          </a:p>
          <a:p>
            <a:pPr marL="514350" indent="-514350" algn="ctr">
              <a:buFont typeface="+mj-lt"/>
              <a:buAutoNum type="arabicPeriod"/>
            </a:pPr>
            <a:endParaRPr lang="en-US" sz="3200" dirty="0" smtClean="0">
              <a:solidFill>
                <a:srgbClr val="0070C0"/>
              </a:solidFill>
              <a:latin typeface="Times New Roman" pitchFamily="18" charset="0"/>
              <a:cs typeface="Times New Roman" pitchFamily="18" charset="0"/>
            </a:endParaRPr>
          </a:p>
        </p:txBody>
      </p:sp>
      <p:pic>
        <p:nvPicPr>
          <p:cNvPr id="6" name="Picture 5" descr="thin4.jpg"/>
          <p:cNvPicPr>
            <a:picLocks noChangeAspect="1"/>
          </p:cNvPicPr>
          <p:nvPr/>
        </p:nvPicPr>
        <p:blipFill>
          <a:blip r:embed="rId3" cstate="print"/>
          <a:stretch>
            <a:fillRect/>
          </a:stretch>
        </p:blipFill>
        <p:spPr>
          <a:xfrm>
            <a:off x="6324600" y="304799"/>
            <a:ext cx="2481834" cy="3510755"/>
          </a:xfrm>
          <a:prstGeom prst="rect">
            <a:avLst/>
          </a:prstGeom>
          <a:ln>
            <a:solidFill>
              <a:srgbClr val="00206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descr="cha10.jpg"/>
          <p:cNvPicPr>
            <a:picLocks noChangeAspect="1"/>
          </p:cNvPicPr>
          <p:nvPr/>
        </p:nvPicPr>
        <p:blipFill>
          <a:blip r:embed="rId2"/>
          <a:stretch>
            <a:fillRect/>
          </a:stretch>
        </p:blipFill>
        <p:spPr>
          <a:xfrm>
            <a:off x="228600" y="3048000"/>
            <a:ext cx="4267200" cy="2831253"/>
          </a:xfrm>
          <a:prstGeom prst="rect">
            <a:avLst/>
          </a:prstGeom>
          <a:ln>
            <a:solidFill>
              <a:srgbClr val="FF0000"/>
            </a:solidFill>
          </a:ln>
        </p:spPr>
      </p:pic>
      <p:pic>
        <p:nvPicPr>
          <p:cNvPr id="3" name="Picture 2" descr="cha11.jpg"/>
          <p:cNvPicPr>
            <a:picLocks noChangeAspect="1"/>
          </p:cNvPicPr>
          <p:nvPr/>
        </p:nvPicPr>
        <p:blipFill>
          <a:blip r:embed="rId3"/>
          <a:stretch>
            <a:fillRect/>
          </a:stretch>
        </p:blipFill>
        <p:spPr>
          <a:xfrm>
            <a:off x="4724400" y="3048000"/>
            <a:ext cx="4124380" cy="2819400"/>
          </a:xfrm>
          <a:prstGeom prst="rect">
            <a:avLst/>
          </a:prstGeom>
          <a:ln>
            <a:solidFill>
              <a:srgbClr val="00B050"/>
            </a:solidFill>
          </a:ln>
        </p:spPr>
      </p:pic>
      <p:sp>
        <p:nvSpPr>
          <p:cNvPr id="4" name="Rectangle 3"/>
          <p:cNvSpPr/>
          <p:nvPr/>
        </p:nvSpPr>
        <p:spPr>
          <a:xfrm>
            <a:off x="1066800" y="533400"/>
            <a:ext cx="7315200" cy="1143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itchFamily="18" charset="0"/>
                <a:cs typeface="Times New Roman" pitchFamily="18" charset="0"/>
              </a:rPr>
              <a:t>What  do you see in these two pictures?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descr="cha12.jpg"/>
          <p:cNvPicPr>
            <a:picLocks noChangeAspect="1"/>
          </p:cNvPicPr>
          <p:nvPr/>
        </p:nvPicPr>
        <p:blipFill>
          <a:blip r:embed="rId2"/>
          <a:stretch>
            <a:fillRect/>
          </a:stretch>
        </p:blipFill>
        <p:spPr>
          <a:xfrm>
            <a:off x="4114800" y="1905000"/>
            <a:ext cx="4693920" cy="3352800"/>
          </a:xfrm>
          <a:prstGeom prst="rect">
            <a:avLst/>
          </a:prstGeom>
          <a:ln>
            <a:solidFill>
              <a:srgbClr val="C00000"/>
            </a:solidFill>
          </a:ln>
        </p:spPr>
      </p:pic>
      <p:sp>
        <p:nvSpPr>
          <p:cNvPr id="5" name="TextBox 4"/>
          <p:cNvSpPr txBox="1"/>
          <p:nvPr/>
        </p:nvSpPr>
        <p:spPr>
          <a:xfrm>
            <a:off x="2743200" y="381000"/>
            <a:ext cx="3352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Today’s Lesson is-</a:t>
            </a:r>
            <a:endParaRPr lang="en-US" sz="3200" dirty="0">
              <a:latin typeface="Times New Roman" pitchFamily="18" charset="0"/>
              <a:cs typeface="Times New Roman" pitchFamily="18" charset="0"/>
            </a:endParaRPr>
          </a:p>
        </p:txBody>
      </p:sp>
      <p:sp>
        <p:nvSpPr>
          <p:cNvPr id="8" name="Right Arrow 7"/>
          <p:cNvSpPr/>
          <p:nvPr/>
        </p:nvSpPr>
        <p:spPr>
          <a:xfrm>
            <a:off x="457200" y="2743200"/>
            <a:ext cx="3200400" cy="1524000"/>
          </a:xfrm>
          <a:prstGeom prst="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latin typeface="Times New Roman" pitchFamily="18" charset="0"/>
                <a:cs typeface="Times New Roman" pitchFamily="18" charset="0"/>
              </a:rPr>
              <a:t>Good character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descr="pl1.jpg"/>
          <p:cNvPicPr>
            <a:picLocks noChangeAspect="1"/>
          </p:cNvPicPr>
          <p:nvPr/>
        </p:nvPicPr>
        <p:blipFill>
          <a:blip r:embed="rId2"/>
          <a:stretch>
            <a:fillRect/>
          </a:stretch>
        </p:blipFill>
        <p:spPr>
          <a:xfrm>
            <a:off x="304800" y="1676400"/>
            <a:ext cx="3886200" cy="2286000"/>
          </a:xfrm>
          <a:prstGeom prst="rect">
            <a:avLst/>
          </a:prstGeom>
          <a:ln>
            <a:solidFill>
              <a:srgbClr val="7030A0"/>
            </a:solidFill>
          </a:ln>
        </p:spPr>
      </p:pic>
      <p:pic>
        <p:nvPicPr>
          <p:cNvPr id="3" name="Picture 2" descr="qu1.jpg"/>
          <p:cNvPicPr>
            <a:picLocks noChangeAspect="1"/>
          </p:cNvPicPr>
          <p:nvPr/>
        </p:nvPicPr>
        <p:blipFill>
          <a:blip r:embed="rId3"/>
          <a:stretch>
            <a:fillRect/>
          </a:stretch>
        </p:blipFill>
        <p:spPr>
          <a:xfrm>
            <a:off x="4572000" y="1676400"/>
            <a:ext cx="3733800" cy="2310581"/>
          </a:xfrm>
          <a:prstGeom prst="rect">
            <a:avLst/>
          </a:prstGeom>
          <a:ln>
            <a:solidFill>
              <a:srgbClr val="002060"/>
            </a:solidFill>
          </a:ln>
        </p:spPr>
      </p:pic>
      <p:sp>
        <p:nvSpPr>
          <p:cNvPr id="4" name="Rounded Rectangular Callout 3"/>
          <p:cNvSpPr/>
          <p:nvPr/>
        </p:nvSpPr>
        <p:spPr>
          <a:xfrm>
            <a:off x="609600" y="228600"/>
            <a:ext cx="8001000" cy="1143000"/>
          </a:xfrm>
          <a:prstGeom prst="wedgeRoundRect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latin typeface="Times New Roman" pitchFamily="18" charset="0"/>
                <a:cs typeface="Times New Roman" pitchFamily="18" charset="0"/>
              </a:rPr>
              <a:t>Look at the pictures and answer the following questions.</a:t>
            </a:r>
          </a:p>
        </p:txBody>
      </p:sp>
      <p:sp>
        <p:nvSpPr>
          <p:cNvPr id="6" name="TextBox 5"/>
          <p:cNvSpPr txBox="1"/>
          <p:nvPr/>
        </p:nvSpPr>
        <p:spPr>
          <a:xfrm>
            <a:off x="0" y="4114800"/>
            <a:ext cx="3810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A</a:t>
            </a:r>
            <a:endParaRPr lang="en-US" sz="3200" dirty="0">
              <a:latin typeface="Times New Roman" pitchFamily="18" charset="0"/>
              <a:cs typeface="Times New Roman" pitchFamily="18" charset="0"/>
            </a:endParaRPr>
          </a:p>
        </p:txBody>
      </p:sp>
      <p:sp>
        <p:nvSpPr>
          <p:cNvPr id="8" name="Rectangle 7"/>
          <p:cNvSpPr/>
          <p:nvPr/>
        </p:nvSpPr>
        <p:spPr>
          <a:xfrm>
            <a:off x="838200" y="4191000"/>
            <a:ext cx="7086600" cy="6096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7030A0"/>
                </a:solidFill>
                <a:latin typeface="Times New Roman" pitchFamily="18" charset="0"/>
                <a:cs typeface="Times New Roman" pitchFamily="18" charset="0"/>
              </a:rPr>
              <a:t>Ask and answer these questions in pairs.</a:t>
            </a:r>
          </a:p>
        </p:txBody>
      </p:sp>
      <p:sp>
        <p:nvSpPr>
          <p:cNvPr id="9" name="Rounded Rectangle 8"/>
          <p:cNvSpPr/>
          <p:nvPr/>
        </p:nvSpPr>
        <p:spPr>
          <a:xfrm>
            <a:off x="685800" y="5105400"/>
            <a:ext cx="7696200" cy="14478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arabicPeriod"/>
            </a:pPr>
            <a:r>
              <a:rPr lang="en-US" sz="3200" dirty="0" smtClean="0">
                <a:solidFill>
                  <a:srgbClr val="00B050"/>
                </a:solidFill>
                <a:latin typeface="Times New Roman" pitchFamily="18" charset="0"/>
                <a:cs typeface="Times New Roman" pitchFamily="18" charset="0"/>
              </a:rPr>
              <a:t>What do you understand by character?</a:t>
            </a:r>
          </a:p>
          <a:p>
            <a:pPr marL="514350" indent="-514350" algn="ctr">
              <a:buFont typeface="+mj-lt"/>
              <a:buAutoNum type="arabicPeriod"/>
            </a:pPr>
            <a:r>
              <a:rPr lang="en-US" sz="3200" dirty="0" smtClean="0">
                <a:solidFill>
                  <a:srgbClr val="00B050"/>
                </a:solidFill>
                <a:latin typeface="Times New Roman" pitchFamily="18" charset="0"/>
                <a:cs typeface="Times New Roman" pitchFamily="18" charset="0"/>
              </a:rPr>
              <a:t>What does a person with a good character usually do to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81000"/>
            <a:ext cx="5334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t>
            </a:r>
            <a:endParaRPr lang="en-US" sz="3200" dirty="0">
              <a:latin typeface="Times New Roman" pitchFamily="18" charset="0"/>
              <a:cs typeface="Times New Roman" pitchFamily="18" charset="0"/>
            </a:endParaRPr>
          </a:p>
        </p:txBody>
      </p:sp>
      <p:sp>
        <p:nvSpPr>
          <p:cNvPr id="3" name="Snip Single Corner Rectangle 2"/>
          <p:cNvSpPr/>
          <p:nvPr/>
        </p:nvSpPr>
        <p:spPr>
          <a:xfrm>
            <a:off x="1143000" y="228600"/>
            <a:ext cx="7772400" cy="1219200"/>
          </a:xfrm>
          <a:prstGeom prst="snip1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itchFamily="18" charset="0"/>
                <a:cs typeface="Times New Roman" pitchFamily="18" charset="0"/>
              </a:rPr>
              <a:t>Listen to the Audio/ Teacher and answer the following questions.</a:t>
            </a:r>
          </a:p>
        </p:txBody>
      </p:sp>
      <p:sp>
        <p:nvSpPr>
          <p:cNvPr id="4" name="Snip Same Side Corner Rectangle 3"/>
          <p:cNvSpPr/>
          <p:nvPr/>
        </p:nvSpPr>
        <p:spPr>
          <a:xfrm>
            <a:off x="533400" y="2057400"/>
            <a:ext cx="7772400" cy="4114800"/>
          </a:xfrm>
          <a:prstGeom prst="snip2Same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itchFamily="18" charset="0"/>
                <a:cs typeface="Times New Roman" pitchFamily="18" charset="0"/>
              </a:rPr>
              <a:t>Good citizen means  “gain good quality”. To be a good citizen you should gain all the good and positive attitudes to life  that you do not gain automatically but personally. It is not God given. These qualities differentiate you from others. So, you obviously learned and practiced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descr="cha4.jpg"/>
          <p:cNvPicPr>
            <a:picLocks noChangeAspect="1"/>
          </p:cNvPicPr>
          <p:nvPr/>
        </p:nvPicPr>
        <p:blipFill>
          <a:blip r:embed="rId2" cstate="print"/>
          <a:stretch>
            <a:fillRect/>
          </a:stretch>
        </p:blipFill>
        <p:spPr>
          <a:xfrm>
            <a:off x="6697745" y="228600"/>
            <a:ext cx="2286634" cy="1447800"/>
          </a:xfrm>
          <a:prstGeom prst="rect">
            <a:avLst/>
          </a:prstGeom>
          <a:ln>
            <a:solidFill>
              <a:srgbClr val="FF0000"/>
            </a:solidFill>
          </a:ln>
        </p:spPr>
      </p:pic>
      <p:sp>
        <p:nvSpPr>
          <p:cNvPr id="3" name="Right Arrow 2"/>
          <p:cNvSpPr/>
          <p:nvPr/>
        </p:nvSpPr>
        <p:spPr>
          <a:xfrm>
            <a:off x="4114800" y="0"/>
            <a:ext cx="2362200" cy="1828800"/>
          </a:xfrm>
          <a:prstGeom prst="right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latin typeface="Times New Roman" pitchFamily="18" charset="0"/>
                <a:cs typeface="Times New Roman" pitchFamily="18" charset="0"/>
              </a:rPr>
              <a:t>Individual work</a:t>
            </a:r>
          </a:p>
        </p:txBody>
      </p:sp>
      <p:sp>
        <p:nvSpPr>
          <p:cNvPr id="4" name="TextBox 3"/>
          <p:cNvSpPr txBox="1"/>
          <p:nvPr/>
        </p:nvSpPr>
        <p:spPr>
          <a:xfrm>
            <a:off x="304800" y="228600"/>
            <a:ext cx="33528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Questions: Tick the best answer.</a:t>
            </a:r>
            <a:endParaRPr lang="en-US" sz="3200" dirty="0">
              <a:latin typeface="Times New Roman" pitchFamily="18" charset="0"/>
              <a:cs typeface="Times New Roman" pitchFamily="18" charset="0"/>
            </a:endParaRPr>
          </a:p>
        </p:txBody>
      </p:sp>
      <p:sp>
        <p:nvSpPr>
          <p:cNvPr id="5" name="TextBox 4"/>
          <p:cNvSpPr txBox="1"/>
          <p:nvPr/>
        </p:nvSpPr>
        <p:spPr>
          <a:xfrm>
            <a:off x="228600" y="1828800"/>
            <a:ext cx="8534400" cy="1077218"/>
          </a:xfrm>
          <a:prstGeom prst="rect">
            <a:avLst/>
          </a:prstGeom>
          <a:noFill/>
        </p:spPr>
        <p:txBody>
          <a:bodyPr wrap="square" rtlCol="0">
            <a:spAutoFit/>
          </a:bodyPr>
          <a:lstStyle/>
          <a:p>
            <a:pPr marL="971550" lvl="1" indent="-514350">
              <a:buFont typeface="+mj-lt"/>
              <a:buAutoNum type="arabicPeriod"/>
            </a:pPr>
            <a:r>
              <a:rPr lang="en-US" sz="3200" dirty="0" smtClean="0">
                <a:latin typeface="Times New Roman" pitchFamily="18" charset="0"/>
                <a:cs typeface="Times New Roman" pitchFamily="18" charset="0"/>
              </a:rPr>
              <a:t>Which is the correct statement according to the information in the listening /above  text?</a:t>
            </a:r>
            <a:endParaRPr lang="en-US" sz="3200" dirty="0">
              <a:latin typeface="Times New Roman" pitchFamily="18" charset="0"/>
              <a:cs typeface="Times New Roman" pitchFamily="18" charset="0"/>
            </a:endParaRPr>
          </a:p>
        </p:txBody>
      </p:sp>
      <p:sp>
        <p:nvSpPr>
          <p:cNvPr id="6" name="Snip Same Side Corner Rectangle 5"/>
          <p:cNvSpPr/>
          <p:nvPr/>
        </p:nvSpPr>
        <p:spPr>
          <a:xfrm>
            <a:off x="152400" y="3124200"/>
            <a:ext cx="8763000" cy="3505200"/>
          </a:xfrm>
          <a:prstGeom prst="snip2Same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lphaLcPeriod"/>
            </a:pPr>
            <a:r>
              <a:rPr lang="en-US" sz="3200" dirty="0" smtClean="0">
                <a:solidFill>
                  <a:srgbClr val="00B050"/>
                </a:solidFill>
                <a:latin typeface="Times New Roman" pitchFamily="18" charset="0"/>
                <a:cs typeface="Times New Roman" pitchFamily="18" charset="0"/>
              </a:rPr>
              <a:t>Good character does not mean special qualities.</a:t>
            </a:r>
          </a:p>
          <a:p>
            <a:pPr marL="514350" indent="-514350">
              <a:buFont typeface="+mj-lt"/>
              <a:buAutoNum type="alphaLcPeriod"/>
            </a:pPr>
            <a:r>
              <a:rPr lang="en-US" sz="3200" dirty="0" smtClean="0">
                <a:solidFill>
                  <a:srgbClr val="00B050"/>
                </a:solidFill>
                <a:latin typeface="Times New Roman" pitchFamily="18" charset="0"/>
                <a:cs typeface="Times New Roman" pitchFamily="18" charset="0"/>
              </a:rPr>
              <a:t>Good citizens must have good character along with other qualities.</a:t>
            </a:r>
          </a:p>
          <a:p>
            <a:pPr marL="514350" indent="-514350">
              <a:buFont typeface="+mj-lt"/>
              <a:buAutoNum type="alphaLcPeriod"/>
            </a:pPr>
            <a:r>
              <a:rPr lang="en-US" sz="3200" dirty="0" smtClean="0">
                <a:solidFill>
                  <a:srgbClr val="00B050"/>
                </a:solidFill>
                <a:latin typeface="Times New Roman" pitchFamily="18" charset="0"/>
                <a:cs typeface="Times New Roman" pitchFamily="18" charset="0"/>
              </a:rPr>
              <a:t>Character means a tool to curve wood.</a:t>
            </a:r>
          </a:p>
          <a:p>
            <a:pPr marL="514350" indent="-514350">
              <a:buFont typeface="+mj-lt"/>
              <a:buAutoNum type="alphaLcPeriod"/>
            </a:pPr>
            <a:r>
              <a:rPr lang="en-US" sz="3200" dirty="0" smtClean="0">
                <a:solidFill>
                  <a:srgbClr val="00B050"/>
                </a:solidFill>
                <a:latin typeface="Times New Roman" pitchFamily="18" charset="0"/>
                <a:cs typeface="Times New Roman" pitchFamily="18" charset="0"/>
              </a:rPr>
              <a:t>Character traits are distinctive marks always seen on a person’s face.</a:t>
            </a:r>
          </a:p>
          <a:p>
            <a:pPr marL="514350" indent="-514350">
              <a:buFont typeface="+mj-lt"/>
              <a:buAutoNum type="alphaLcPeriod"/>
            </a:pPr>
            <a:endParaRPr lang="en-US" sz="3200" dirty="0" smtClean="0">
              <a:latin typeface="Times New Roman" pitchFamily="18" charset="0"/>
              <a:cs typeface="Times New Roman" pitchFamily="18" charset="0"/>
            </a:endParaRPr>
          </a:p>
        </p:txBody>
      </p:sp>
      <p:pic>
        <p:nvPicPr>
          <p:cNvPr id="8" name="Picture 7" descr="right sign.png"/>
          <p:cNvPicPr>
            <a:picLocks noChangeAspect="1"/>
          </p:cNvPicPr>
          <p:nvPr/>
        </p:nvPicPr>
        <p:blipFill>
          <a:blip r:embed="rId4"/>
          <a:stretch>
            <a:fillRect/>
          </a:stretch>
        </p:blipFill>
        <p:spPr>
          <a:xfrm>
            <a:off x="533400" y="4114800"/>
            <a:ext cx="381000"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heckerboard(across)">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828800" y="152400"/>
            <a:ext cx="5029200" cy="584775"/>
          </a:xfrm>
          <a:prstGeom prst="rect">
            <a:avLst/>
          </a:prstGeom>
          <a:noFill/>
        </p:spPr>
        <p:txBody>
          <a:bodyPr wrap="square" rtlCol="0">
            <a:spAutoFit/>
          </a:bodyPr>
          <a:lstStyle/>
          <a:p>
            <a:pPr marL="514350" indent="-514350"/>
            <a:r>
              <a:rPr lang="en-US" sz="3200" dirty="0" smtClean="0">
                <a:latin typeface="Times New Roman" pitchFamily="18" charset="0"/>
                <a:cs typeface="Times New Roman" pitchFamily="18" charset="0"/>
              </a:rPr>
              <a:t>2. The red crest of a rooster</a:t>
            </a:r>
            <a:endParaRPr lang="en-US" sz="3200" dirty="0">
              <a:latin typeface="Times New Roman" pitchFamily="18" charset="0"/>
              <a:cs typeface="Times New Roman" pitchFamily="18" charset="0"/>
            </a:endParaRPr>
          </a:p>
        </p:txBody>
      </p:sp>
      <p:sp>
        <p:nvSpPr>
          <p:cNvPr id="3" name="Rounded Rectangle 2"/>
          <p:cNvSpPr/>
          <p:nvPr/>
        </p:nvSpPr>
        <p:spPr>
          <a:xfrm>
            <a:off x="838200" y="838200"/>
            <a:ext cx="7086600" cy="23622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lphaLcPeriod"/>
            </a:pPr>
            <a:r>
              <a:rPr lang="en-US" sz="3200" dirty="0" smtClean="0">
                <a:solidFill>
                  <a:srgbClr val="FF0000"/>
                </a:solidFill>
                <a:latin typeface="Times New Roman" pitchFamily="18" charset="0"/>
                <a:cs typeface="Times New Roman" pitchFamily="18" charset="0"/>
              </a:rPr>
              <a:t>is a symbol of power and strength.</a:t>
            </a:r>
          </a:p>
          <a:p>
            <a:pPr marL="514350" indent="-514350">
              <a:buFont typeface="+mj-lt"/>
              <a:buAutoNum type="alphaLcPeriod"/>
            </a:pPr>
            <a:r>
              <a:rPr lang="en-US" sz="3200" dirty="0" smtClean="0">
                <a:solidFill>
                  <a:srgbClr val="FF0000"/>
                </a:solidFill>
                <a:latin typeface="Times New Roman" pitchFamily="18" charset="0"/>
                <a:cs typeface="Times New Roman" pitchFamily="18" charset="0"/>
              </a:rPr>
              <a:t>enables it to crow in the morning.</a:t>
            </a:r>
          </a:p>
          <a:p>
            <a:pPr marL="514350" indent="-514350">
              <a:buFont typeface="+mj-lt"/>
              <a:buAutoNum type="alphaLcPeriod"/>
            </a:pPr>
            <a:r>
              <a:rPr lang="en-US" sz="3200" dirty="0" smtClean="0">
                <a:solidFill>
                  <a:srgbClr val="FF0000"/>
                </a:solidFill>
                <a:latin typeface="Times New Roman" pitchFamily="18" charset="0"/>
                <a:cs typeface="Times New Roman" pitchFamily="18" charset="0"/>
              </a:rPr>
              <a:t>makes the bird tall and beautiful.</a:t>
            </a:r>
          </a:p>
          <a:p>
            <a:pPr marL="514350" indent="-514350">
              <a:buFont typeface="+mj-lt"/>
              <a:buAutoNum type="alphaLcPeriod"/>
            </a:pPr>
            <a:r>
              <a:rPr lang="en-US" sz="3200" dirty="0" smtClean="0">
                <a:solidFill>
                  <a:srgbClr val="FF0000"/>
                </a:solidFill>
                <a:latin typeface="Times New Roman" pitchFamily="18" charset="0"/>
                <a:cs typeface="Times New Roman" pitchFamily="18" charset="0"/>
              </a:rPr>
              <a:t>shows how it is different from a hen.</a:t>
            </a:r>
          </a:p>
          <a:p>
            <a:pPr marL="514350" indent="-514350">
              <a:buFont typeface="+mj-lt"/>
              <a:buAutoNum type="alphaLcPeriod"/>
            </a:pPr>
            <a:endParaRPr lang="en-US" sz="3200" dirty="0" smtClean="0">
              <a:latin typeface="Times New Roman" pitchFamily="18" charset="0"/>
              <a:cs typeface="Times New Roman" pitchFamily="18" charset="0"/>
            </a:endParaRPr>
          </a:p>
        </p:txBody>
      </p:sp>
      <p:sp>
        <p:nvSpPr>
          <p:cNvPr id="4" name="Rectangle 3"/>
          <p:cNvSpPr/>
          <p:nvPr/>
        </p:nvSpPr>
        <p:spPr>
          <a:xfrm>
            <a:off x="381000" y="3352800"/>
            <a:ext cx="7924800" cy="990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r>
              <a:rPr lang="en-US" sz="3200" dirty="0" smtClean="0">
                <a:solidFill>
                  <a:srgbClr val="7030A0"/>
                </a:solidFill>
                <a:latin typeface="Times New Roman" pitchFamily="18" charset="0"/>
                <a:cs typeface="Times New Roman" pitchFamily="18" charset="0"/>
              </a:rPr>
              <a:t>3. The expression ‘distinctive qualities’ means those qualities of  a person, which</a:t>
            </a:r>
          </a:p>
        </p:txBody>
      </p:sp>
      <p:sp>
        <p:nvSpPr>
          <p:cNvPr id="5" name="Rounded Rectangle 4"/>
          <p:cNvSpPr/>
          <p:nvPr/>
        </p:nvSpPr>
        <p:spPr>
          <a:xfrm>
            <a:off x="838200" y="4495800"/>
            <a:ext cx="7239000" cy="2133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lphaLcPeriod"/>
            </a:pPr>
            <a:r>
              <a:rPr lang="en-US" sz="3200" dirty="0" smtClean="0">
                <a:solidFill>
                  <a:srgbClr val="002060"/>
                </a:solidFill>
                <a:latin typeface="Times New Roman" pitchFamily="18" charset="0"/>
                <a:cs typeface="Times New Roman" pitchFamily="18" charset="0"/>
              </a:rPr>
              <a:t>are the same as others’.</a:t>
            </a:r>
          </a:p>
          <a:p>
            <a:pPr marL="514350" indent="-514350">
              <a:buFont typeface="+mj-lt"/>
              <a:buAutoNum type="alphaLcPeriod"/>
            </a:pPr>
            <a:r>
              <a:rPr lang="en-US" sz="3200" dirty="0" err="1" smtClean="0">
                <a:solidFill>
                  <a:srgbClr val="002060"/>
                </a:solidFill>
                <a:latin typeface="Times New Roman" pitchFamily="18" charset="0"/>
                <a:cs typeface="Times New Roman" pitchFamily="18" charset="0"/>
              </a:rPr>
              <a:t>emphasise</a:t>
            </a:r>
            <a:r>
              <a:rPr lang="en-US" sz="3200" dirty="0" smtClean="0">
                <a:solidFill>
                  <a:srgbClr val="002060"/>
                </a:solidFill>
                <a:latin typeface="Times New Roman" pitchFamily="18" charset="0"/>
                <a:cs typeface="Times New Roman" pitchFamily="18" charset="0"/>
              </a:rPr>
              <a:t> honesty in  him/her.</a:t>
            </a:r>
          </a:p>
          <a:p>
            <a:pPr marL="514350" indent="-514350">
              <a:buFont typeface="+mj-lt"/>
              <a:buAutoNum type="alphaLcPeriod"/>
            </a:pPr>
            <a:r>
              <a:rPr lang="en-US" sz="3200" dirty="0" smtClean="0">
                <a:solidFill>
                  <a:srgbClr val="002060"/>
                </a:solidFill>
                <a:latin typeface="Times New Roman" pitchFamily="18" charset="0"/>
                <a:cs typeface="Times New Roman" pitchFamily="18" charset="0"/>
              </a:rPr>
              <a:t>make him / her different from others.</a:t>
            </a:r>
          </a:p>
          <a:p>
            <a:pPr marL="514350" indent="-514350">
              <a:buFont typeface="+mj-lt"/>
              <a:buAutoNum type="alphaLcPeriod"/>
            </a:pPr>
            <a:r>
              <a:rPr lang="en-US" sz="3200" dirty="0" smtClean="0">
                <a:solidFill>
                  <a:srgbClr val="002060"/>
                </a:solidFill>
                <a:latin typeface="Times New Roman" pitchFamily="18" charset="0"/>
                <a:cs typeface="Times New Roman" pitchFamily="18" charset="0"/>
              </a:rPr>
              <a:t>he / she  gets from their parents.</a:t>
            </a:r>
          </a:p>
        </p:txBody>
      </p:sp>
      <p:pic>
        <p:nvPicPr>
          <p:cNvPr id="6" name="Picture 5" descr="ri 2.png"/>
          <p:cNvPicPr>
            <a:picLocks noChangeAspect="1"/>
          </p:cNvPicPr>
          <p:nvPr/>
        </p:nvPicPr>
        <p:blipFill>
          <a:blip r:embed="rId3"/>
          <a:stretch>
            <a:fillRect/>
          </a:stretch>
        </p:blipFill>
        <p:spPr>
          <a:xfrm>
            <a:off x="990600" y="2362200"/>
            <a:ext cx="381000" cy="263878"/>
          </a:xfrm>
          <a:prstGeom prst="rect">
            <a:avLst/>
          </a:prstGeom>
        </p:spPr>
      </p:pic>
      <p:pic>
        <p:nvPicPr>
          <p:cNvPr id="7" name="Picture 6" descr="ri si.png"/>
          <p:cNvPicPr>
            <a:picLocks noChangeAspect="1"/>
          </p:cNvPicPr>
          <p:nvPr/>
        </p:nvPicPr>
        <p:blipFill>
          <a:blip r:embed="rId4"/>
          <a:stretch>
            <a:fillRect/>
          </a:stretch>
        </p:blipFill>
        <p:spPr>
          <a:xfrm>
            <a:off x="990600" y="5638800"/>
            <a:ext cx="533400" cy="33978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tile tx="0" ty="0" sx="100000" sy="100000" flip="none" algn="tl"/>
        </a:blipFill>
      </a:spPr>
      <a:bodyPr rtlCol="0" anchor="ctr"/>
      <a:lstStyle>
        <a:defPPr algn="ctr">
          <a:defRPr sz="3200" dirty="0" smtClean="0">
            <a:latin typeface="Times New Roman" pitchFamily="18" charset="0"/>
            <a:cs typeface="Times New Roman"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3200" dirty="0">
            <a:latin typeface="Times New Roman" pitchFamily="18" charset="0"/>
            <a:cs typeface="Times New Roman" pitchFamily="18"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662</TotalTime>
  <Words>736</Words>
  <Application>Microsoft Office PowerPoint</Application>
  <PresentationFormat>On-screen Show (4:3)</PresentationFormat>
  <Paragraphs>101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Abdulla</dc:creator>
  <cp:lastModifiedBy>ABDULLA</cp:lastModifiedBy>
  <cp:revision>89</cp:revision>
  <dcterms:created xsi:type="dcterms:W3CDTF">2006-08-16T00:00:00Z</dcterms:created>
  <dcterms:modified xsi:type="dcterms:W3CDTF">2020-10-25T07:13:16Z</dcterms:modified>
</cp:coreProperties>
</file>