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F5A-259C-4830-B9A4-ABFBECD3A6E6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7CEB-2C35-4F4E-AF82-897E7D79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6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F5A-259C-4830-B9A4-ABFBECD3A6E6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7CEB-2C35-4F4E-AF82-897E7D79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F5A-259C-4830-B9A4-ABFBECD3A6E6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7CEB-2C35-4F4E-AF82-897E7D79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5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F5A-259C-4830-B9A4-ABFBECD3A6E6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7CEB-2C35-4F4E-AF82-897E7D79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8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F5A-259C-4830-B9A4-ABFBECD3A6E6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7CEB-2C35-4F4E-AF82-897E7D79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3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F5A-259C-4830-B9A4-ABFBECD3A6E6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7CEB-2C35-4F4E-AF82-897E7D79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F5A-259C-4830-B9A4-ABFBECD3A6E6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7CEB-2C35-4F4E-AF82-897E7D79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F5A-259C-4830-B9A4-ABFBECD3A6E6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7CEB-2C35-4F4E-AF82-897E7D79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7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F5A-259C-4830-B9A4-ABFBECD3A6E6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7CEB-2C35-4F4E-AF82-897E7D79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4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F5A-259C-4830-B9A4-ABFBECD3A6E6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7CEB-2C35-4F4E-AF82-897E7D79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F5A-259C-4830-B9A4-ABFBECD3A6E6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7CEB-2C35-4F4E-AF82-897E7D79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0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BF5A-259C-4830-B9A4-ABFBECD3A6E6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7CEB-2C35-4F4E-AF82-897E7D79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2210937"/>
            <a:ext cx="8939283" cy="4647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898" y="153874"/>
            <a:ext cx="87345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মুজিব জন্মশতবর্ষ-২০২০ এ বঙ্গবন্ধু "গ্র্যান্ড মাস্টার '' সার্টিফিকেট অর্জন করলাম।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বঙ্গবন্ধু এবং বাংলাদেশের ইতিহাস সম্পর্কে জানি এবং নিজেকে সমৃদ্ধ করি।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মহান স্থপতি ''জাতির পিতা বঙ্গবন্ধু শেখ মুজিবুর রহমান'' এর প্রতি বিনম্র শ্রদ্ধাঞ্জলি।</a:t>
            </a:r>
            <a:endParaRPr lang="bn-IN" sz="28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80" y="0"/>
            <a:ext cx="9908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62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0"/>
            <a:ext cx="8871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65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0"/>
            <a:ext cx="8816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9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0"/>
            <a:ext cx="8816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59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0"/>
            <a:ext cx="8980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91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39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neo</dc:creator>
  <cp:lastModifiedBy>neo</cp:lastModifiedBy>
  <cp:revision>5</cp:revision>
  <dcterms:created xsi:type="dcterms:W3CDTF">2020-10-25T17:57:52Z</dcterms:created>
  <dcterms:modified xsi:type="dcterms:W3CDTF">2020-10-25T18:21:12Z</dcterms:modified>
</cp:coreProperties>
</file>