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7" r:id="rId3"/>
    <p:sldId id="261" r:id="rId4"/>
    <p:sldId id="263" r:id="rId5"/>
    <p:sldId id="340" r:id="rId6"/>
    <p:sldId id="258" r:id="rId7"/>
    <p:sldId id="307" r:id="rId8"/>
    <p:sldId id="308" r:id="rId9"/>
    <p:sldId id="309" r:id="rId10"/>
    <p:sldId id="338" r:id="rId11"/>
    <p:sldId id="310" r:id="rId12"/>
    <p:sldId id="337" r:id="rId13"/>
    <p:sldId id="311" r:id="rId14"/>
    <p:sldId id="312" r:id="rId15"/>
    <p:sldId id="319" r:id="rId16"/>
    <p:sldId id="313" r:id="rId17"/>
    <p:sldId id="321" r:id="rId18"/>
    <p:sldId id="315" r:id="rId19"/>
    <p:sldId id="330" r:id="rId20"/>
    <p:sldId id="326" r:id="rId21"/>
    <p:sldId id="320" r:id="rId22"/>
    <p:sldId id="331" r:id="rId23"/>
    <p:sldId id="323" r:id="rId24"/>
    <p:sldId id="324" r:id="rId25"/>
    <p:sldId id="289" r:id="rId26"/>
    <p:sldId id="327" r:id="rId27"/>
    <p:sldId id="328" r:id="rId28"/>
    <p:sldId id="290" r:id="rId29"/>
    <p:sldId id="333" r:id="rId30"/>
    <p:sldId id="335" r:id="rId31"/>
    <p:sldId id="314" r:id="rId32"/>
    <p:sldId id="33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DCA"/>
    <a:srgbClr val="9900FF"/>
    <a:srgbClr val="B57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4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2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5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3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8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5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6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8D331-7464-41BF-B874-98940C00F87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9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rgbClr val="DB4DCA"/>
            </a:gs>
            <a:gs pos="83000">
              <a:srgbClr val="FFFF0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3999" y="848656"/>
            <a:ext cx="7351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631591" y="1972223"/>
            <a:ext cx="47669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138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n>
                <a:solidFill>
                  <a:schemeClr val="tx1"/>
                </a:solidFill>
                <a:prstDash val="sysDash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1882221"/>
            <a:ext cx="6252922" cy="44232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374" y="3568473"/>
            <a:ext cx="11758967" cy="3221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গ্রিসে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এথেন্স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স্পার্টা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নগর-রাষ্ট্রগুলোর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রাষ্ট্রপরিচালনায়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63" y="0"/>
            <a:ext cx="6403662" cy="33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1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0px-Whewell_William_sign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281" y="352613"/>
            <a:ext cx="2513557" cy="2961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18281" y="3726061"/>
            <a:ext cx="11837158" cy="2897699"/>
          </a:xfrm>
          <a:prstGeom prst="rect">
            <a:avLst/>
          </a:prstGeom>
          <a:blipFill>
            <a:blip r:embed="rId3" cstate="print"/>
            <a:tile tx="0" ty="0" sx="40000" sy="40000" flip="none" algn="tl"/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নাগরিকতার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ভবিষ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মানবতার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1838" y="2901777"/>
            <a:ext cx="834354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রাষ্ট্রবিজ্ঞানী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ই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হোয়াইটের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  </a:t>
            </a:r>
          </a:p>
        </p:txBody>
      </p:sp>
    </p:spTree>
    <p:extLst>
      <p:ext uri="{BB962C8B-B14F-4D97-AF65-F5344CB8AC3E}">
        <p14:creationId xmlns:p14="http://schemas.microsoft.com/office/powerpoint/2010/main" val="8273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17"/>
            <a:ext cx="4821618" cy="33326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387" y="3507475"/>
            <a:ext cx="11551518" cy="3174396"/>
          </a:xfrm>
          <a:prstGeom prst="rect">
            <a:avLst/>
          </a:prstGeom>
          <a:blipFill>
            <a:blip r:embed="rId3" cstate="print"/>
            <a:tile tx="0" ty="0" sx="40000" sy="40000" flip="none" algn="tl"/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“পৌরনীতি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 বিভিন্ন প্রতিষ্ঠান,অভ্যাস ও চেতনার অধ্যয়ন শাস্ত্র,যার মাধ্যমে একজন নারী বা পুরুষ কর্তব্য পালন ও সুযোগ-সুবিধা ভোগ সর্ম্পকে  জানতে পারে।”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5399" y="2526352"/>
            <a:ext cx="642881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ফ্রেডরিক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জেমস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গুল্ড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088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306" y="1743209"/>
            <a:ext cx="11655189" cy="49082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যতদূর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ততদূর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47162" y="586853"/>
            <a:ext cx="8079475" cy="846162"/>
          </a:xfrm>
          <a:prstGeom prst="roundRect">
            <a:avLst/>
          </a:prstGeom>
          <a:solidFill>
            <a:srgbClr val="B57F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73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1248" y="1310185"/>
            <a:ext cx="4107976" cy="477671"/>
          </a:xfrm>
          <a:prstGeom prst="rect">
            <a:avLst/>
          </a:prstGeom>
          <a:solidFill>
            <a:srgbClr val="DB4DCA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93325" y="1787851"/>
            <a:ext cx="6346209" cy="709684"/>
            <a:chOff x="1228299" y="1460305"/>
            <a:chExt cx="9717205" cy="70968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5670645" y="1460305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28299" y="1815147"/>
              <a:ext cx="97172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237398" y="181514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0915934" y="181514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193325" y="2524826"/>
            <a:ext cx="1382388" cy="6060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98820" y="3070707"/>
            <a:ext cx="3450609" cy="709684"/>
            <a:chOff x="1228299" y="1460305"/>
            <a:chExt cx="9717205" cy="709684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5670645" y="1460305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228299" y="1815147"/>
              <a:ext cx="97172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237398" y="181514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0915934" y="181514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372898" y="2497531"/>
            <a:ext cx="1787859" cy="846156"/>
            <a:chOff x="8637893" y="2197281"/>
            <a:chExt cx="1089545" cy="846156"/>
          </a:xfrm>
        </p:grpSpPr>
        <p:sp>
          <p:nvSpPr>
            <p:cNvPr id="16" name="Rectangle 15"/>
            <p:cNvSpPr/>
            <p:nvPr/>
          </p:nvSpPr>
          <p:spPr>
            <a:xfrm>
              <a:off x="8637893" y="2197281"/>
              <a:ext cx="1089545" cy="4776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নগররাষ্ট্র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9184943" y="2688595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8611734" y="3357330"/>
            <a:ext cx="1310185" cy="832508"/>
            <a:chOff x="8637893" y="2197281"/>
            <a:chExt cx="1089545" cy="83250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Rectangle 18"/>
            <p:cNvSpPr/>
            <p:nvPr/>
          </p:nvSpPr>
          <p:spPr>
            <a:xfrm>
              <a:off x="8637893" y="2197281"/>
              <a:ext cx="1089545" cy="477671"/>
            </a:xfrm>
            <a:prstGeom prst="rect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9184943" y="2674947"/>
              <a:ext cx="0" cy="354842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8516202" y="4230783"/>
            <a:ext cx="1787858" cy="3949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বিশ্বমানবতা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048" y="3753112"/>
            <a:ext cx="1439277" cy="450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24472" y="3739469"/>
            <a:ext cx="1089545" cy="477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024125" y="3398256"/>
            <a:ext cx="0" cy="11737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007366" y="4612258"/>
            <a:ext cx="6413301" cy="354842"/>
            <a:chOff x="1637731" y="4380907"/>
            <a:chExt cx="6694799" cy="354842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1637731" y="4387706"/>
              <a:ext cx="6694799" cy="12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637731" y="438090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8317791" y="438090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204720" y="5002512"/>
            <a:ext cx="3020658" cy="519957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71248" y="5001170"/>
            <a:ext cx="3116262" cy="532700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106518" y="4639529"/>
            <a:ext cx="0" cy="354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445828" y="5001170"/>
            <a:ext cx="3309666" cy="565064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424460" y="4612258"/>
            <a:ext cx="0" cy="10316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813882" y="5624607"/>
            <a:ext cx="7286779" cy="354842"/>
            <a:chOff x="1637731" y="4380907"/>
            <a:chExt cx="6694799" cy="354842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637731" y="4387706"/>
              <a:ext cx="6694799" cy="12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637731" y="438090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8317791" y="438090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Arrow Connector 37"/>
          <p:cNvCxnSpPr/>
          <p:nvPr/>
        </p:nvCxnSpPr>
        <p:spPr>
          <a:xfrm>
            <a:off x="5231628" y="5660108"/>
            <a:ext cx="0" cy="354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76623" y="6014950"/>
            <a:ext cx="2847837" cy="541473"/>
          </a:xfrm>
          <a:prstGeom prst="rect">
            <a:avLst/>
          </a:prstGeom>
          <a:solidFill>
            <a:srgbClr val="B57FA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34064" y="6011774"/>
            <a:ext cx="2934262" cy="550178"/>
          </a:xfrm>
          <a:prstGeom prst="rect">
            <a:avLst/>
          </a:prstGeom>
          <a:solidFill>
            <a:srgbClr val="B57FA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445828" y="6053238"/>
            <a:ext cx="3493824" cy="512929"/>
          </a:xfrm>
          <a:prstGeom prst="rect">
            <a:avLst/>
          </a:prstGeom>
          <a:solidFill>
            <a:srgbClr val="B57FA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5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1" grpId="0" animBg="1"/>
      <p:bldP spid="22" grpId="0" animBg="1"/>
      <p:bldP spid="23" grpId="0" animBg="1"/>
      <p:bldP spid="29" grpId="0" animBg="1"/>
      <p:bldP spid="30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02440" y="741243"/>
            <a:ext cx="8421719" cy="4984308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0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9" y="1709721"/>
            <a:ext cx="3437736" cy="35979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88" y="1709720"/>
            <a:ext cx="3621769" cy="35979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855245" y="4921975"/>
            <a:ext cx="10674683" cy="1817059"/>
            <a:chOff x="-7705324" y="302685"/>
            <a:chExt cx="8598160" cy="1896060"/>
          </a:xfrm>
        </p:grpSpPr>
        <p:sp>
          <p:nvSpPr>
            <p:cNvPr id="8" name="Oval 7"/>
            <p:cNvSpPr/>
            <p:nvPr/>
          </p:nvSpPr>
          <p:spPr>
            <a:xfrm>
              <a:off x="-1761726" y="302685"/>
              <a:ext cx="2654562" cy="1784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সুনাগরিক</a:t>
              </a:r>
              <a:r>
                <a:rPr lang="bn-IN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-7705324" y="378370"/>
              <a:ext cx="2318108" cy="18203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উত্তম নাগরিক </a:t>
              </a:r>
              <a:r>
                <a:rPr lang="bn-IN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-4885924" y="529739"/>
              <a:ext cx="2933109" cy="1669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নাগরিক অধিকার ও কর্তব্য  </a:t>
              </a:r>
              <a:r>
                <a:rPr lang="bn-IN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11" y="1709719"/>
            <a:ext cx="4258257" cy="34298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983318" y="96617"/>
            <a:ext cx="10385946" cy="900752"/>
          </a:xfrm>
          <a:prstGeom prst="roundRect">
            <a:avLst/>
          </a:prstGeom>
          <a:solidFill>
            <a:srgbClr val="DB4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endParaRPr lang="en-SG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5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39" y="4490113"/>
            <a:ext cx="2215449" cy="2108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4394578"/>
            <a:ext cx="2768482" cy="22999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17671" y="83468"/>
            <a:ext cx="10385946" cy="900752"/>
          </a:xfrm>
          <a:prstGeom prst="roundRect">
            <a:avLst/>
          </a:prstGeom>
          <a:solidFill>
            <a:srgbClr val="DB4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মানবসভ্যতার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SG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618139" y="1351572"/>
            <a:ext cx="3077991" cy="2443385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8" descr="aks-our-people-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4254942" y="1554935"/>
            <a:ext cx="3284845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Oval 9"/>
          <p:cNvSpPr/>
          <p:nvPr/>
        </p:nvSpPr>
        <p:spPr>
          <a:xfrm>
            <a:off x="286603" y="1361127"/>
            <a:ext cx="3316546" cy="2794162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838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5" y="1147315"/>
            <a:ext cx="4301561" cy="55132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22" y="1465354"/>
            <a:ext cx="3973887" cy="5195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055" y="1226826"/>
            <a:ext cx="3274945" cy="52839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519349" y="5400758"/>
            <a:ext cx="11432076" cy="1457242"/>
            <a:chOff x="7715343" y="1238671"/>
            <a:chExt cx="8465643" cy="1144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Oval 6"/>
            <p:cNvSpPr/>
            <p:nvPr/>
          </p:nvSpPr>
          <p:spPr>
            <a:xfrm>
              <a:off x="14247485" y="1240145"/>
              <a:ext cx="1933501" cy="11426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সাম্য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715343" y="1240145"/>
              <a:ext cx="1936050" cy="11426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আইন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175335" y="1238671"/>
              <a:ext cx="2154037" cy="114262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স্বাধীনতা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912099" y="130532"/>
            <a:ext cx="10385946" cy="900752"/>
          </a:xfrm>
          <a:prstGeom prst="roundRect">
            <a:avLst/>
          </a:prstGeom>
          <a:solidFill>
            <a:srgbClr val="DB4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বিমূর্ত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9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8" y="1560777"/>
            <a:ext cx="3918994" cy="36437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7" descr="glorious-moment-of-the-liberation-w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010" y="1560777"/>
            <a:ext cx="3709766" cy="35573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64" y="1560777"/>
            <a:ext cx="3685736" cy="35566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861965" y="142965"/>
            <a:ext cx="10385946" cy="900752"/>
          </a:xfrm>
          <a:prstGeom prst="roundRect">
            <a:avLst/>
          </a:prstGeom>
          <a:solidFill>
            <a:srgbClr val="DB4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0264" y="5243154"/>
            <a:ext cx="11203044" cy="1476692"/>
            <a:chOff x="570264" y="5243154"/>
            <a:chExt cx="11203044" cy="1476692"/>
          </a:xfrm>
        </p:grpSpPr>
        <p:sp>
          <p:nvSpPr>
            <p:cNvPr id="11" name="Oval 10"/>
            <p:cNvSpPr/>
            <p:nvPr/>
          </p:nvSpPr>
          <p:spPr>
            <a:xfrm>
              <a:off x="9175819" y="5250751"/>
              <a:ext cx="2597489" cy="146909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সংবিধান </a:t>
              </a:r>
              <a:r>
                <a:rPr lang="bn-IN" sz="3600" b="1" dirty="0" smtClean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087790" y="5243154"/>
              <a:ext cx="2718729" cy="146909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স্বাধীনতা যুদ্ধ 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70264" y="5329572"/>
              <a:ext cx="2677903" cy="138267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গণঅভ্যুত্থান</a:t>
              </a:r>
              <a:r>
                <a:rPr lang="bn-IN" sz="3600" b="1" dirty="0" smtClean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729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9" y="4120575"/>
            <a:ext cx="2120477" cy="269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646715" y="411363"/>
            <a:ext cx="5431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9266" y="1320080"/>
            <a:ext cx="59241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বেলাল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কামরাংগা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) মাদ্রাসা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সদর-চাঁদপুর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০১৮১৪৯৭৮৩৭০ </a:t>
            </a:r>
            <a:endParaRPr lang="en-US" sz="3200" dirty="0" smtClean="0"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9" y="-10042"/>
            <a:ext cx="1539646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63" y="0"/>
            <a:ext cx="1943635" cy="17263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63" y="1726343"/>
            <a:ext cx="1943635" cy="16240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71" y="5151931"/>
            <a:ext cx="1943638" cy="1660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63" y="3350426"/>
            <a:ext cx="1943636" cy="1801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5842" y="4402142"/>
            <a:ext cx="6622523" cy="21852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91" y="396750"/>
            <a:ext cx="2805824" cy="3366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382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4229" y="140776"/>
            <a:ext cx="11847771" cy="4812941"/>
            <a:chOff x="200239" y="659811"/>
            <a:chExt cx="11847771" cy="481294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908" y="1816732"/>
              <a:ext cx="3748564" cy="365602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39" y="1816732"/>
              <a:ext cx="3738948" cy="36560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194" y="1816732"/>
              <a:ext cx="3842816" cy="36560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0" name="Rounded Rectangle 19"/>
            <p:cNvSpPr/>
            <p:nvPr/>
          </p:nvSpPr>
          <p:spPr>
            <a:xfrm>
              <a:off x="792977" y="659811"/>
              <a:ext cx="10385946" cy="900752"/>
            </a:xfrm>
            <a:prstGeom prst="roundRect">
              <a:avLst/>
            </a:prstGeom>
            <a:solidFill>
              <a:srgbClr val="DB4DC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নাগরিকতার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বর্তমান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নিয়ে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endParaRPr lang="en-SG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7459" y="5429842"/>
            <a:ext cx="11377442" cy="663339"/>
            <a:chOff x="515256" y="5852923"/>
            <a:chExt cx="11377442" cy="663339"/>
          </a:xfrm>
        </p:grpSpPr>
        <p:sp>
          <p:nvSpPr>
            <p:cNvPr id="22" name="TextBox 21"/>
            <p:cNvSpPr txBox="1"/>
            <p:nvPr/>
          </p:nvSpPr>
          <p:spPr>
            <a:xfrm>
              <a:off x="515256" y="5869931"/>
              <a:ext cx="2388358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ইভটিজিং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13625" y="5869931"/>
              <a:ext cx="234465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দূর্নীতি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89939" y="5852923"/>
              <a:ext cx="3302759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পরিবেশগত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সমস্যা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48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63" y="1255594"/>
            <a:ext cx="9224870" cy="520525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97111" y="183779"/>
            <a:ext cx="10385946" cy="900752"/>
          </a:xfrm>
          <a:prstGeom prst="roundRect">
            <a:avLst/>
          </a:prstGeom>
          <a:solidFill>
            <a:srgbClr val="DB4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নাগরিকতার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SG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418864"/>
            <a:ext cx="4488523" cy="5077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04" y="1418864"/>
            <a:ext cx="4036037" cy="507747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00752" y="110478"/>
            <a:ext cx="10385946" cy="900752"/>
          </a:xfrm>
          <a:prstGeom prst="roundRect">
            <a:avLst/>
          </a:prstGeom>
          <a:solidFill>
            <a:srgbClr val="DB4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74" y="1325129"/>
            <a:ext cx="2774305" cy="5171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50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46" y="1356923"/>
            <a:ext cx="4051465" cy="4981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9" y="1360955"/>
            <a:ext cx="4121624" cy="497794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564411" y="1360955"/>
            <a:ext cx="3594593" cy="4977947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ounded Rectangle 4"/>
          <p:cNvSpPr/>
          <p:nvPr/>
        </p:nvSpPr>
        <p:spPr>
          <a:xfrm>
            <a:off x="968991" y="142271"/>
            <a:ext cx="10385946" cy="900752"/>
          </a:xfrm>
          <a:prstGeom prst="roundRect">
            <a:avLst/>
          </a:prstGeom>
          <a:solidFill>
            <a:srgbClr val="DB4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488" y="1310185"/>
            <a:ext cx="2655542" cy="5131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" y="1310185"/>
            <a:ext cx="4623662" cy="5131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47" y="1310185"/>
            <a:ext cx="4482641" cy="513155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00752" y="152279"/>
            <a:ext cx="10385946" cy="900752"/>
          </a:xfrm>
          <a:prstGeom prst="roundRect">
            <a:avLst/>
          </a:prstGeom>
          <a:solidFill>
            <a:srgbClr val="DB4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5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02" y="1281210"/>
            <a:ext cx="9535333" cy="557679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8769" y="159680"/>
            <a:ext cx="10385946" cy="900752"/>
          </a:xfrm>
          <a:prstGeom prst="roundRect">
            <a:avLst/>
          </a:prstGeom>
          <a:solidFill>
            <a:srgbClr val="DB4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88769" y="114014"/>
            <a:ext cx="10385946" cy="900752"/>
          </a:xfrm>
          <a:prstGeom prst="roundRect">
            <a:avLst/>
          </a:prstGeom>
          <a:solidFill>
            <a:srgbClr val="DB4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r="18862"/>
          <a:stretch/>
        </p:blipFill>
        <p:spPr>
          <a:xfrm>
            <a:off x="294628" y="1173157"/>
            <a:ext cx="3874773" cy="3546768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63" y="1130545"/>
            <a:ext cx="4341050" cy="3546767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7" b="19950"/>
          <a:stretch/>
        </p:blipFill>
        <p:spPr>
          <a:xfrm>
            <a:off x="9021169" y="1173157"/>
            <a:ext cx="2606723" cy="3505449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160340" y="4900862"/>
            <a:ext cx="2481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 অফিস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283332" y="4758309"/>
            <a:ext cx="2623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বেসরকারী সংস্থা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9021169" y="4904709"/>
            <a:ext cx="2988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য়ত্তশাসিত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1586" y="5485637"/>
            <a:ext cx="7379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সকল প্রতিষ্ঠানের স্বচ্ছতা, জবাবদিহি বৃদ্ধি,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হ্রা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সুশাসন প্রতিষ্ঠিত হয়েছে।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6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80280" y="118736"/>
            <a:ext cx="10385946" cy="900752"/>
          </a:xfrm>
          <a:prstGeom prst="roundRect">
            <a:avLst/>
          </a:prstGeom>
          <a:solidFill>
            <a:srgbClr val="DB4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7" y="1255594"/>
            <a:ext cx="2990174" cy="4494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63" y="1255594"/>
            <a:ext cx="2434462" cy="4494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013" y="1255594"/>
            <a:ext cx="3034960" cy="4494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86" y="1255594"/>
            <a:ext cx="2638567" cy="449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63" y="1696241"/>
            <a:ext cx="4954998" cy="495499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53894" y="610056"/>
            <a:ext cx="10385946" cy="900752"/>
          </a:xfrm>
          <a:prstGeom prst="roundRect">
            <a:avLst/>
          </a:prstGeom>
          <a:solidFill>
            <a:srgbClr val="DB4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সাংবিধানিক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বিবর্তন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21" y="1510808"/>
            <a:ext cx="4600055" cy="5325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88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83098" y="607325"/>
            <a:ext cx="643597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967" y="2579427"/>
            <a:ext cx="8202304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967" y="3630305"/>
            <a:ext cx="11354937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517" y="1449142"/>
            <a:ext cx="3038475" cy="1504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81" y="4106001"/>
            <a:ext cx="276008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652" y="2885502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1" y="1304352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1" y="4470455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641" y="4651429"/>
            <a:ext cx="2562225" cy="1781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4911" y="618145"/>
            <a:ext cx="6181429" cy="830997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সো</a:t>
            </a:r>
            <a:r>
              <a:rPr lang="bn-BD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কয়েকটি ছবি দেখি</a:t>
            </a:r>
            <a:r>
              <a:rPr lang="bn-IN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1" y="2885502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3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24" y="1788246"/>
            <a:ext cx="12178276" cy="5069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Civics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 </a:t>
            </a:r>
            <a:endParaRPr lang="bn-IN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সিভিস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নগরকে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 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গ্রিসে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রাষ্ট্রপরিচালনায়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করতো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12-Point Star 3"/>
          <p:cNvSpPr/>
          <p:nvPr/>
        </p:nvSpPr>
        <p:spPr>
          <a:xfrm>
            <a:off x="3872318" y="330285"/>
            <a:ext cx="4761186" cy="1457961"/>
          </a:xfrm>
          <a:prstGeom prst="star12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22346" y="643767"/>
            <a:ext cx="82611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মূল্যায়ন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34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87208" y="34816"/>
            <a:ext cx="7217582" cy="7991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878759"/>
            <a:ext cx="121920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পৌরনীতির বিষয়বস্তু সুনাগরিক তৈরিতে কতটা সহায়ক বলে মনে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smtClean="0">
                <a:latin typeface="NikoshBAN" pitchFamily="2" charset="0"/>
                <a:cs typeface="NikoshBAN" pitchFamily="2" charset="0"/>
              </a:rPr>
              <a:t>মতামত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দাও। </a:t>
            </a:r>
            <a:endParaRPr lang="en-US" sz="5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478542" y="833984"/>
            <a:ext cx="9100748" cy="4044775"/>
            <a:chOff x="913164" y="0"/>
            <a:chExt cx="10099343" cy="67076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107" y="0"/>
              <a:ext cx="10058400" cy="670769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13164" y="5779647"/>
              <a:ext cx="10099343" cy="9280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27284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733" y="1497107"/>
            <a:ext cx="9519313" cy="53608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732" y="388227"/>
            <a:ext cx="9519313" cy="110888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4">
                <a:lumMod val="60000"/>
                <a:lumOff val="40000"/>
              </a:schemeClr>
            </a:gs>
            <a:gs pos="85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599" y="2005018"/>
            <a:ext cx="3598599" cy="35985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42998" y="876878"/>
            <a:ext cx="9829800" cy="10269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7286" y="5653168"/>
            <a:ext cx="11548326" cy="8324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পৌরনীতির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6621" y="1493554"/>
            <a:ext cx="47596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 শিক্ষার্থীরা---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9221" y="3012563"/>
            <a:ext cx="11654071" cy="2241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পারবে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;</a:t>
            </a:r>
            <a:endParaRPr kumimoji="0" lang="bn-BD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;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বর্ণনা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4">
                <a:lumMod val="60000"/>
                <a:lumOff val="40000"/>
              </a:schemeClr>
            </a:gs>
            <a:gs pos="85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56346" y="832513"/>
            <a:ext cx="8079475" cy="8461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/>
          </a:p>
        </p:txBody>
      </p:sp>
      <p:sp>
        <p:nvSpPr>
          <p:cNvPr id="3" name="Rounded Rectangle 2"/>
          <p:cNvSpPr/>
          <p:nvPr/>
        </p:nvSpPr>
        <p:spPr>
          <a:xfrm>
            <a:off x="3316832" y="2088107"/>
            <a:ext cx="8779633" cy="43536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স্বভাবতই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নিঃসঙ্গ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স্বভাবতই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8107"/>
            <a:ext cx="3167965" cy="424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3576" y="520682"/>
            <a:ext cx="8761863" cy="213734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সুদূর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বর্তমানেও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সমাজবদ্ধ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নিয়ম-কানুন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রীতি-নীতি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6389" y="395785"/>
            <a:ext cx="2838005" cy="5991367"/>
            <a:chOff x="355569" y="313899"/>
            <a:chExt cx="2123396" cy="61551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569" y="313899"/>
              <a:ext cx="2123396" cy="303826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569" y="3443254"/>
              <a:ext cx="2114674" cy="302578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193576" y="2920620"/>
            <a:ext cx="8898340" cy="368489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CIVICS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বিজ্ঞানও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4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638" y="2088107"/>
            <a:ext cx="12108362" cy="38896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সিভিকস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(civics)। ‘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সিভিকস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সিভিস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(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Civis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সিভিটাস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সিভিস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সিভিটাস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উৎপত্তিগত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47162" y="887104"/>
            <a:ext cx="8079475" cy="846162"/>
          </a:xfrm>
          <a:prstGeom prst="roundRect">
            <a:avLst/>
          </a:prstGeom>
          <a:solidFill>
            <a:srgbClr val="DB4DCA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505" y="4449639"/>
            <a:ext cx="11764370" cy="219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অধিবাসীদেরকে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পুরবাসী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এ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226" y="150125"/>
            <a:ext cx="7939500" cy="41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3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664</Words>
  <Application>Microsoft Office PowerPoint</Application>
  <PresentationFormat>Widescreen</PresentationFormat>
  <Paragraphs>87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CB</cp:lastModifiedBy>
  <cp:revision>552</cp:revision>
  <dcterms:created xsi:type="dcterms:W3CDTF">2020-10-13T15:09:23Z</dcterms:created>
  <dcterms:modified xsi:type="dcterms:W3CDTF">2020-10-26T10:01:18Z</dcterms:modified>
</cp:coreProperties>
</file>