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8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D8E-FE14-4914-A825-4EAA71F6688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B739-BECB-40FE-A21E-F4851DC0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5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D8E-FE14-4914-A825-4EAA71F6688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B739-BECB-40FE-A21E-F4851DC0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D8E-FE14-4914-A825-4EAA71F6688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B739-BECB-40FE-A21E-F4851DC0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9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D8E-FE14-4914-A825-4EAA71F6688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B739-BECB-40FE-A21E-F4851DC0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3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D8E-FE14-4914-A825-4EAA71F6688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B739-BECB-40FE-A21E-F4851DC0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D8E-FE14-4914-A825-4EAA71F6688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B739-BECB-40FE-A21E-F4851DC0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3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D8E-FE14-4914-A825-4EAA71F6688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B739-BECB-40FE-A21E-F4851DC0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D8E-FE14-4914-A825-4EAA71F6688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B739-BECB-40FE-A21E-F4851DC0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6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D8E-FE14-4914-A825-4EAA71F6688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B739-BECB-40FE-A21E-F4851DC0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1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D8E-FE14-4914-A825-4EAA71F6688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B739-BECB-40FE-A21E-F4851DC0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7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FD8E-FE14-4914-A825-4EAA71F6688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B739-BECB-40FE-A21E-F4851DC0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8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FD8E-FE14-4914-A825-4EAA71F6688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9B739-BECB-40FE-A21E-F4851DC01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2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986562576271707red_flower_03.svg.h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560" y="2590798"/>
            <a:ext cx="1664234" cy="2880779"/>
          </a:xfrm>
          <a:prstGeom prst="rect">
            <a:avLst/>
          </a:prstGeom>
        </p:spPr>
      </p:pic>
      <p:pic>
        <p:nvPicPr>
          <p:cNvPr id="3" name="Picture 2" descr="1194986562576271707red_flower_03.svg.hi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60320" y="2590798"/>
            <a:ext cx="1917166" cy="2880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5040" y="696542"/>
            <a:ext cx="771144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আজকের পাঠে তোমাদেরকে</a:t>
            </a:r>
            <a:endParaRPr lang="en-US" sz="6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3920" y="3246357"/>
            <a:ext cx="277368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9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7030A0"/>
              </a:gs>
              <a:gs pos="43000">
                <a:srgbClr val="00B050"/>
              </a:gs>
              <a:gs pos="74000">
                <a:srgbClr val="00206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7030A0"/>
              </a:gs>
              <a:gs pos="43000">
                <a:srgbClr val="00B050"/>
              </a:gs>
              <a:gs pos="74000">
                <a:srgbClr val="00206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4720" y="849747"/>
            <a:ext cx="455676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7258" y="2697831"/>
            <a:ext cx="10033721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চলে............ শক্তিতে।</a:t>
            </a:r>
          </a:p>
          <a:p>
            <a:pPr marL="742950" indent="-742950">
              <a:buAutoNum type="arabicParenR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তাপ, বিদ্যুৎ এবং আলো হচ্ছে........।</a:t>
            </a:r>
          </a:p>
          <a:p>
            <a:pPr marL="742950" indent="-742950">
              <a:buAutoNum type="arabicParenR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বিভিন্ন যন্ত্রপাতি চালাতে আমরা ............ব্যবহার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3258" y="3729471"/>
            <a:ext cx="115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6519" y="3207628"/>
            <a:ext cx="1173479" cy="65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8198" y="2614245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2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80" y="643026"/>
            <a:ext cx="2672140" cy="3526633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433" y="830495"/>
            <a:ext cx="4802334" cy="3339164"/>
          </a:xfrm>
          <a:prstGeom prst="rect">
            <a:avLst/>
          </a:prstGeom>
          <a:ln>
            <a:noFill/>
            <a:prstDash val="solid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557" y="643026"/>
            <a:ext cx="4280230" cy="3566191"/>
          </a:xfrm>
          <a:prstGeom prst="rect">
            <a:avLst/>
          </a:prstGeom>
          <a:ln>
            <a:noFill/>
            <a:prstDash val="solid"/>
          </a:ln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7030A0"/>
              </a:gs>
              <a:gs pos="43000">
                <a:srgbClr val="00B050"/>
              </a:gs>
              <a:gs pos="74000">
                <a:srgbClr val="00206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120" y="4893886"/>
            <a:ext cx="986028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5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ame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7030A0"/>
              </a:gs>
              <a:gs pos="43000">
                <a:srgbClr val="00B050"/>
              </a:gs>
              <a:gs pos="74000">
                <a:srgbClr val="00206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831" y="1811416"/>
            <a:ext cx="1321885" cy="64424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 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427" y="3655370"/>
            <a:ext cx="13357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 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883" y="288540"/>
            <a:ext cx="1147754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চিত্রের কক্ষটিতে বিদ্যুতের সাহায্যে চলে এমন উপকরণগুলোর নাম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0044" y="5326502"/>
            <a:ext cx="9206144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টেলিভিশন, ফ্যান, বাল্ব, খেলনা গাড়ি, টেবিল লেম্প, রেডিও, কম্পিউটার, রেফ্রিজারেটর ইত্যাদি।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55659" y="1636506"/>
            <a:ext cx="195536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6695" r="1930" b="2610"/>
          <a:stretch/>
        </p:blipFill>
        <p:spPr>
          <a:xfrm>
            <a:off x="2534388" y="1263974"/>
            <a:ext cx="7262217" cy="380246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798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5228" y="269400"/>
            <a:ext cx="8739891" cy="6463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7030A0"/>
              </a:gs>
              <a:gs pos="43000">
                <a:srgbClr val="00B050"/>
              </a:gs>
              <a:gs pos="74000">
                <a:srgbClr val="00206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879" y="5775960"/>
            <a:ext cx="877824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59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পৃষ্টা খোলে নিরবে পড়।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28" y="1201409"/>
            <a:ext cx="8739891" cy="4138842"/>
          </a:xfrm>
          <a:prstGeom prst="rect">
            <a:avLst/>
          </a:prstGeom>
          <a:ln w="76200">
            <a:solidFill>
              <a:srgbClr val="FF0000"/>
            </a:solidFill>
            <a:prstDash val="lgDashDot"/>
          </a:ln>
        </p:spPr>
      </p:pic>
    </p:spTree>
    <p:extLst>
      <p:ext uri="{BB962C8B-B14F-4D97-AF65-F5344CB8AC3E}">
        <p14:creationId xmlns:p14="http://schemas.microsoft.com/office/powerpoint/2010/main" val="1363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7030A0"/>
              </a:gs>
              <a:gs pos="43000">
                <a:srgbClr val="00B050"/>
              </a:gs>
              <a:gs pos="74000">
                <a:srgbClr val="00206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150873"/>
            <a:ext cx="649224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4960" y="2948077"/>
            <a:ext cx="9357360" cy="17543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7030A0"/>
              </a:gs>
              <a:gs pos="43000">
                <a:srgbClr val="00B050"/>
              </a:gs>
              <a:gs pos="74000">
                <a:srgbClr val="00206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4075" y="385173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035" y="5565735"/>
            <a:ext cx="10896600" cy="6463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বিদ্যুতের সাহায্যে চলে যেগুলো, সেগুলোর নাম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45" y="1308503"/>
            <a:ext cx="6440244" cy="39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8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880" y="1552331"/>
            <a:ext cx="5471159" cy="504737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7030A0"/>
              </a:gs>
              <a:gs pos="43000">
                <a:srgbClr val="00B050"/>
              </a:gs>
              <a:gs pos="74000">
                <a:srgbClr val="00206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9320" y="541077"/>
            <a:ext cx="7833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660" y="3168546"/>
            <a:ext cx="5577840" cy="23698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endParaRPr lang="en-US" sz="4000" b="1" dirty="0" smtClean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 smtClean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5160" y="3506625"/>
            <a:ext cx="4693920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তৃতীয়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প্রাথমিক বিজ্ঞান</a:t>
            </a:r>
          </a:p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৩০ মিনিট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657" y="410362"/>
            <a:ext cx="2061343" cy="2576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৩য় শ্রেণীর বিজ্ঞান বই pdf |প্রাথমিক বিজ্ঞান ৩য় শ্রেণি pdf |তৃতীয় শ্রেণীর  বিজ্ঞান বই pd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9519" y="410363"/>
            <a:ext cx="2045561" cy="25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7030A0"/>
              </a:gs>
              <a:gs pos="43000">
                <a:srgbClr val="00B050"/>
              </a:gs>
              <a:gs pos="74000">
                <a:srgbClr val="00206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914400"/>
            <a:ext cx="25450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imagesrv1.amardeshonline.com/201508/news/BC%2022-05-15-D_01_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9" y="343628"/>
            <a:ext cx="3443749" cy="401319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135" y="343626"/>
            <a:ext cx="3944425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4724071"/>
            <a:ext cx="1219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765" y="343626"/>
            <a:ext cx="2318180" cy="40132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7030A0"/>
              </a:gs>
              <a:gs pos="43000">
                <a:srgbClr val="00B050"/>
              </a:gs>
              <a:gs pos="74000">
                <a:srgbClr val="00206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8420" y="4902794"/>
            <a:ext cx="74904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কী দেখা যাচ্ছে?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8420" y="5727847"/>
            <a:ext cx="74904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বিদ্যুৎ ব্যবহারের কিছু চিত্র।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638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403186"/>
            <a:ext cx="7726680" cy="1107996"/>
          </a:xfrm>
          <a:prstGeom prst="rect">
            <a:avLst/>
          </a:prstGeom>
          <a:noFill/>
          <a:ln>
            <a:solidFill>
              <a:srgbClr val="993366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 শক্তির ব্যবহার</a:t>
            </a:r>
            <a:endParaRPr lang="en-US" sz="66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636677"/>
            <a:ext cx="772668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4291272"/>
            <a:ext cx="772668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altLang="en-US" sz="48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48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: 9 (</a:t>
            </a:r>
            <a:r>
              <a:rPr lang="as-IN" alt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altLang="en-US" sz="48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>
              <a:ln w="11430"/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800" dirty="0" err="1">
                <a:ln w="11430"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n w="11430"/>
                <a:latin typeface="NikoshBAN" pitchFamily="2" charset="0"/>
                <a:cs typeface="NikoshBAN" pitchFamily="2" charset="0"/>
              </a:rPr>
              <a:t>- </a:t>
            </a:r>
            <a:r>
              <a:rPr lang="as-IN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বিদ্যুৎ শক্তি </a:t>
            </a:r>
            <a:endParaRPr lang="en-US" sz="40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7030A0"/>
              </a:gs>
              <a:gs pos="43000">
                <a:srgbClr val="00B050"/>
              </a:gs>
              <a:gs pos="74000">
                <a:srgbClr val="00206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4227" y="527851"/>
            <a:ext cx="3339745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108960"/>
            <a:ext cx="1059180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১৬.২.২ বাড়িতে ও বিদ্যালয়ে কোথায় কোথায় বিদ্যুৎ ব্যবহার করা হয় তার তালিকা তৈরি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7030A0"/>
              </a:gs>
              <a:gs pos="43000">
                <a:srgbClr val="00B050"/>
              </a:gs>
              <a:gs pos="74000">
                <a:srgbClr val="00206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8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jogjatehnik.com/wp-content/uploads/2013/11/gasoline-generato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642" y="1114266"/>
            <a:ext cx="4223358" cy="316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a/ac/Crystal_Project_Laptop_batte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9192" y="981092"/>
            <a:ext cx="2915266" cy="342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7030A0"/>
              </a:gs>
              <a:gs pos="43000">
                <a:srgbClr val="00B050"/>
              </a:gs>
              <a:gs pos="74000">
                <a:srgbClr val="00206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925" y="321090"/>
            <a:ext cx="471445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পেলে?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8299" y="5485016"/>
            <a:ext cx="525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 থেকে আমরা কী পাই?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6537" y="5452795"/>
            <a:ext cx="1033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জেনারেটর, ব্যাটারি অথবা বাড়ির বৈদ্যুতিক লাইন থেকে বিদ্যুৎ পাই।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6537" y="5517237"/>
            <a:ext cx="891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যন্ত্রপাতি চালাতে আমরা বিদ্যুৎ ব্যবহার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9130" y="4407633"/>
            <a:ext cx="249833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1" y="4458509"/>
            <a:ext cx="217173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3" grpId="0"/>
      <p:bldP spid="13" grpId="1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টেলিভিশন | প্রথম আল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1133" y="314709"/>
            <a:ext cx="6749734" cy="486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7030A0"/>
              </a:gs>
              <a:gs pos="43000">
                <a:srgbClr val="00B050"/>
              </a:gs>
              <a:gs pos="74000">
                <a:srgbClr val="00206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5747" y="5589222"/>
            <a:ext cx="740664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দেখতে আমরা বিদ্যুৎ ব্যবহার করি।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8469" y="1157131"/>
            <a:ext cx="247506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818" y="506676"/>
            <a:ext cx="5092323" cy="3609184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7030A0"/>
              </a:gs>
              <a:gs pos="43000">
                <a:srgbClr val="00B050"/>
              </a:gs>
              <a:gs pos="74000">
                <a:srgbClr val="00206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138" y="1412108"/>
            <a:ext cx="2773680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5560" y="5096564"/>
            <a:ext cx="729996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দেখতে আমরা বিদ্যুৎ ব্যবহার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gradFill>
            <a:gsLst>
              <a:gs pos="0">
                <a:srgbClr val="7030A0"/>
              </a:gs>
              <a:gs pos="43000">
                <a:srgbClr val="00B050"/>
              </a:gs>
              <a:gs pos="74000">
                <a:srgbClr val="00206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8671" y="5534523"/>
            <a:ext cx="1050328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 ফ্যান চালাতে বা রেডিও শুনতেও আমাদের বিদ্যুতের প্রয়োজন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এখনও রেডি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09" y="1440243"/>
            <a:ext cx="4173103" cy="349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11" y="1440243"/>
            <a:ext cx="3563329" cy="356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265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33</cp:revision>
  <dcterms:created xsi:type="dcterms:W3CDTF">2020-10-23T12:36:54Z</dcterms:created>
  <dcterms:modified xsi:type="dcterms:W3CDTF">2020-10-26T07:55:38Z</dcterms:modified>
</cp:coreProperties>
</file>