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83" r:id="rId18"/>
    <p:sldId id="272" r:id="rId19"/>
    <p:sldId id="284" r:id="rId20"/>
    <p:sldId id="273" r:id="rId21"/>
    <p:sldId id="285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D978C-8300-4262-98A7-5F27BB39C343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059B99-A84A-4A7F-A567-09272BF925CD}">
      <dgm:prSet phldrT="[Text]" custT="1"/>
      <dgm:spPr/>
      <dgm:t>
        <a:bodyPr/>
        <a:lstStyle/>
        <a:p>
          <a:r>
            <a:rPr lang="en-US" sz="2800" dirty="0" smtClean="0">
              <a:latin typeface="SutonnyMJ" pitchFamily="2" charset="0"/>
              <a:cs typeface="SutonnyMJ" pitchFamily="2" charset="0"/>
            </a:rPr>
            <a:t>A_©‰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bwZK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m¤ú‡`i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 ˆ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ewkó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¨</a:t>
          </a:r>
          <a:endParaRPr lang="en-US" sz="2800" dirty="0">
            <a:latin typeface="SutonnyMJ" pitchFamily="2" charset="0"/>
            <a:cs typeface="SutonnyMJ" pitchFamily="2" charset="0"/>
          </a:endParaRPr>
        </a:p>
      </dgm:t>
    </dgm:pt>
    <dgm:pt modelId="{6F2FF793-8D95-4BF7-82C7-275F05EAAE24}" type="parTrans" cxnId="{F64A34EA-6898-43AA-8636-330C600D60E3}">
      <dgm:prSet/>
      <dgm:spPr/>
      <dgm:t>
        <a:bodyPr/>
        <a:lstStyle/>
        <a:p>
          <a:endParaRPr lang="en-US"/>
        </a:p>
      </dgm:t>
    </dgm:pt>
    <dgm:pt modelId="{2D7080A7-6760-4A52-86F7-4D6BE3A3006A}" type="sibTrans" cxnId="{F64A34EA-6898-43AA-8636-330C600D60E3}">
      <dgm:prSet/>
      <dgm:spPr/>
      <dgm:t>
        <a:bodyPr/>
        <a:lstStyle/>
        <a:p>
          <a:endParaRPr lang="en-US"/>
        </a:p>
      </dgm:t>
    </dgm:pt>
    <dgm:pt modelId="{1CD26DC4-9997-4B10-B9B9-543D31E03C14}">
      <dgm:prSet phldrT="[Text]" custT="1"/>
      <dgm:spPr/>
      <dgm:t>
        <a:bodyPr/>
        <a:lstStyle/>
        <a:p>
          <a:r>
            <a:rPr lang="en-US" sz="2800" dirty="0" err="1" smtClean="0">
              <a:latin typeface="SutonnyMJ" pitchFamily="2" charset="0"/>
              <a:cs typeface="SutonnyMJ" pitchFamily="2" charset="0"/>
            </a:rPr>
            <a:t>Dc‡hvM</a:t>
          </a:r>
          <a:endParaRPr lang="en-US" sz="2800" dirty="0">
            <a:latin typeface="SutonnyMJ" pitchFamily="2" charset="0"/>
            <a:cs typeface="SutonnyMJ" pitchFamily="2" charset="0"/>
          </a:endParaRPr>
        </a:p>
      </dgm:t>
    </dgm:pt>
    <dgm:pt modelId="{D4A69FCB-41A6-42E0-AB96-5C158A4AEC7A}" type="parTrans" cxnId="{9BF339E5-9531-41D3-B7DB-A0C2C5669FC2}">
      <dgm:prSet/>
      <dgm:spPr/>
      <dgm:t>
        <a:bodyPr/>
        <a:lstStyle/>
        <a:p>
          <a:endParaRPr lang="en-US"/>
        </a:p>
      </dgm:t>
    </dgm:pt>
    <dgm:pt modelId="{B9144A90-A02B-4256-9546-7EA6848787E0}" type="sibTrans" cxnId="{9BF339E5-9531-41D3-B7DB-A0C2C5669FC2}">
      <dgm:prSet/>
      <dgm:spPr/>
      <dgm:t>
        <a:bodyPr/>
        <a:lstStyle/>
        <a:p>
          <a:endParaRPr lang="en-US"/>
        </a:p>
      </dgm:t>
    </dgm:pt>
    <dgm:pt modelId="{5C6F141F-20F8-491A-851E-220FF52CBDAD}">
      <dgm:prSet phldrT="[Text]" custT="1"/>
      <dgm:spPr/>
      <dgm:t>
        <a:bodyPr/>
        <a:lstStyle/>
        <a:p>
          <a:r>
            <a:rPr lang="en-US" sz="2800" dirty="0" err="1" smtClean="0">
              <a:latin typeface="SutonnyMJ" pitchFamily="2" charset="0"/>
              <a:cs typeface="SutonnyMJ" pitchFamily="2" charset="0"/>
            </a:rPr>
            <a:t>AcÖvPzh©Zv</a:t>
          </a:r>
          <a:endParaRPr lang="en-US" sz="2800" dirty="0">
            <a:latin typeface="SutonnyMJ" pitchFamily="2" charset="0"/>
            <a:cs typeface="SutonnyMJ" pitchFamily="2" charset="0"/>
          </a:endParaRPr>
        </a:p>
      </dgm:t>
    </dgm:pt>
    <dgm:pt modelId="{0A523D81-B580-4EB9-B937-312E80C7F652}" type="parTrans" cxnId="{FD8F27E0-FAAA-4F19-8EF2-C8080F8150BE}">
      <dgm:prSet/>
      <dgm:spPr/>
      <dgm:t>
        <a:bodyPr/>
        <a:lstStyle/>
        <a:p>
          <a:endParaRPr lang="en-US"/>
        </a:p>
      </dgm:t>
    </dgm:pt>
    <dgm:pt modelId="{3A371349-EBED-49E2-B9B6-8A5F52D3A763}" type="sibTrans" cxnId="{FD8F27E0-FAAA-4F19-8EF2-C8080F8150BE}">
      <dgm:prSet/>
      <dgm:spPr/>
      <dgm:t>
        <a:bodyPr/>
        <a:lstStyle/>
        <a:p>
          <a:endParaRPr lang="en-US"/>
        </a:p>
      </dgm:t>
    </dgm:pt>
    <dgm:pt modelId="{027D2EE1-C501-452E-94B1-73DE52CA501E}">
      <dgm:prSet phldrT="[Text]" custT="1"/>
      <dgm:spPr/>
      <dgm:t>
        <a:bodyPr/>
        <a:lstStyle/>
        <a:p>
          <a:r>
            <a:rPr lang="en-US" sz="2800" dirty="0" err="1" smtClean="0">
              <a:latin typeface="SutonnyMJ" pitchFamily="2" charset="0"/>
              <a:cs typeface="SutonnyMJ" pitchFamily="2" charset="0"/>
            </a:rPr>
            <a:t>n¯ÍvšÍi‡hvM¨Zv</a:t>
          </a:r>
          <a:endParaRPr lang="en-US" sz="2800" dirty="0">
            <a:latin typeface="SutonnyMJ" pitchFamily="2" charset="0"/>
            <a:cs typeface="SutonnyMJ" pitchFamily="2" charset="0"/>
          </a:endParaRPr>
        </a:p>
      </dgm:t>
    </dgm:pt>
    <dgm:pt modelId="{798A1F98-785D-417B-B68A-2E91DABE95E5}" type="parTrans" cxnId="{5C2B55BE-8DC3-44F3-89A5-C879C94EFEDE}">
      <dgm:prSet/>
      <dgm:spPr/>
      <dgm:t>
        <a:bodyPr/>
        <a:lstStyle/>
        <a:p>
          <a:endParaRPr lang="en-US"/>
        </a:p>
      </dgm:t>
    </dgm:pt>
    <dgm:pt modelId="{54B70989-9E4C-4A0D-AA65-1C0B8466DD30}" type="sibTrans" cxnId="{5C2B55BE-8DC3-44F3-89A5-C879C94EFEDE}">
      <dgm:prSet/>
      <dgm:spPr/>
      <dgm:t>
        <a:bodyPr/>
        <a:lstStyle/>
        <a:p>
          <a:endParaRPr lang="en-US"/>
        </a:p>
      </dgm:t>
    </dgm:pt>
    <dgm:pt modelId="{DAFABF57-DDCC-4A93-B0C4-B6ABF2145790}">
      <dgm:prSet phldrT="[Text]" custT="1"/>
      <dgm:spPr/>
      <dgm:t>
        <a:bodyPr/>
        <a:lstStyle/>
        <a:p>
          <a:r>
            <a:rPr lang="en-US" sz="2800" dirty="0" err="1" smtClean="0">
              <a:latin typeface="SutonnyMJ" pitchFamily="2" charset="0"/>
              <a:cs typeface="SutonnyMJ" pitchFamily="2" charset="0"/>
            </a:rPr>
            <a:t>evwn¨KZv</a:t>
          </a:r>
          <a:endParaRPr lang="en-US" sz="1800" dirty="0">
            <a:latin typeface="SutonnyMJ" pitchFamily="2" charset="0"/>
            <a:cs typeface="SutonnyMJ" pitchFamily="2" charset="0"/>
          </a:endParaRPr>
        </a:p>
      </dgm:t>
    </dgm:pt>
    <dgm:pt modelId="{7760B9D7-E470-473F-BE05-5F16C6DDC1C1}" type="parTrans" cxnId="{62861FB1-5AC8-43F2-BAF7-C77E2F489D2C}">
      <dgm:prSet/>
      <dgm:spPr/>
      <dgm:t>
        <a:bodyPr/>
        <a:lstStyle/>
        <a:p>
          <a:endParaRPr lang="en-US"/>
        </a:p>
      </dgm:t>
    </dgm:pt>
    <dgm:pt modelId="{B7EC3988-ADA3-45CC-A459-98A3C734CF34}" type="sibTrans" cxnId="{62861FB1-5AC8-43F2-BAF7-C77E2F489D2C}">
      <dgm:prSet/>
      <dgm:spPr/>
      <dgm:t>
        <a:bodyPr/>
        <a:lstStyle/>
        <a:p>
          <a:endParaRPr lang="en-US"/>
        </a:p>
      </dgm:t>
    </dgm:pt>
    <dgm:pt modelId="{278B3B58-1AA4-480F-969B-5CDEC602B1FB}" type="pres">
      <dgm:prSet presAssocID="{A7ED978C-8300-4262-98A7-5F27BB39C3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65A5CD-3BD6-4903-B1EC-58A4E50E6840}" type="pres">
      <dgm:prSet presAssocID="{BE059B99-A84A-4A7F-A567-09272BF925CD}" presName="centerShape" presStyleLbl="node0" presStyleIdx="0" presStyleCnt="1" custScaleX="150932" custScaleY="123686"/>
      <dgm:spPr/>
      <dgm:t>
        <a:bodyPr/>
        <a:lstStyle/>
        <a:p>
          <a:endParaRPr lang="en-US"/>
        </a:p>
      </dgm:t>
    </dgm:pt>
    <dgm:pt modelId="{55903400-84E9-4931-ABAC-B0A1C321E85D}" type="pres">
      <dgm:prSet presAssocID="{D4A69FCB-41A6-42E0-AB96-5C158A4AEC7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359729A-5003-4302-A3D0-434673DF0D5F}" type="pres">
      <dgm:prSet presAssocID="{D4A69FCB-41A6-42E0-AB96-5C158A4AEC7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56E1CBA-1AF5-49D5-A5D0-AB3B2C31F6C0}" type="pres">
      <dgm:prSet presAssocID="{1CD26DC4-9997-4B10-B9B9-543D31E03C14}" presName="node" presStyleLbl="node1" presStyleIdx="0" presStyleCnt="4" custScaleX="182466" custScaleY="98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C061D-51E1-4133-9075-7E4842D55EF1}" type="pres">
      <dgm:prSet presAssocID="{0A523D81-B580-4EB9-B937-312E80C7F65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791272B-0E12-4C84-B630-9B6058CF9960}" type="pres">
      <dgm:prSet presAssocID="{0A523D81-B580-4EB9-B937-312E80C7F65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4B75600-2D4D-4B26-A8B5-ADF2BDB1A600}" type="pres">
      <dgm:prSet presAssocID="{5C6F141F-20F8-491A-851E-220FF52CBDAD}" presName="node" presStyleLbl="node1" presStyleIdx="1" presStyleCnt="4" custScaleX="118232" custScaleY="145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766CF-EFCE-48A5-A26E-F9E13A082879}" type="pres">
      <dgm:prSet presAssocID="{798A1F98-785D-417B-B68A-2E91DABE95E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F01DA8D-BDE5-4E95-BA76-51695345DD6B}" type="pres">
      <dgm:prSet presAssocID="{798A1F98-785D-417B-B68A-2E91DABE95E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F9D3952-DED8-4779-B4E1-4FD92F45FEC8}" type="pres">
      <dgm:prSet presAssocID="{027D2EE1-C501-452E-94B1-73DE52CA501E}" presName="node" presStyleLbl="node1" presStyleIdx="2" presStyleCnt="4" custScaleX="182466" custScaleY="120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62209-2CB7-4568-AF37-8BA2576A0560}" type="pres">
      <dgm:prSet presAssocID="{7760B9D7-E470-473F-BE05-5F16C6DDC1C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F13EAE2-2EAB-47D2-866A-316243377831}" type="pres">
      <dgm:prSet presAssocID="{7760B9D7-E470-473F-BE05-5F16C6DDC1C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1D4B49-74C9-4421-98BB-A395887D5E98}" type="pres">
      <dgm:prSet presAssocID="{DAFABF57-DDCC-4A93-B0C4-B6ABF2145790}" presName="node" presStyleLbl="node1" presStyleIdx="3" presStyleCnt="4" custScaleX="133553" custScaleY="156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B55BE-8DC3-44F3-89A5-C879C94EFEDE}" srcId="{BE059B99-A84A-4A7F-A567-09272BF925CD}" destId="{027D2EE1-C501-452E-94B1-73DE52CA501E}" srcOrd="2" destOrd="0" parTransId="{798A1F98-785D-417B-B68A-2E91DABE95E5}" sibTransId="{54B70989-9E4C-4A0D-AA65-1C0B8466DD30}"/>
    <dgm:cxn modelId="{5123A7B7-943E-4986-8CD0-9062FCF5D28E}" type="presOf" srcId="{A7ED978C-8300-4262-98A7-5F27BB39C343}" destId="{278B3B58-1AA4-480F-969B-5CDEC602B1FB}" srcOrd="0" destOrd="0" presId="urn:microsoft.com/office/officeart/2005/8/layout/radial5"/>
    <dgm:cxn modelId="{F35DF75F-6640-40EE-88EB-68B2FAF93783}" type="presOf" srcId="{D4A69FCB-41A6-42E0-AB96-5C158A4AEC7A}" destId="{55903400-84E9-4931-ABAC-B0A1C321E85D}" srcOrd="0" destOrd="0" presId="urn:microsoft.com/office/officeart/2005/8/layout/radial5"/>
    <dgm:cxn modelId="{12113CD5-9139-4D64-A9E3-324A94E76C84}" type="presOf" srcId="{798A1F98-785D-417B-B68A-2E91DABE95E5}" destId="{FF01DA8D-BDE5-4E95-BA76-51695345DD6B}" srcOrd="1" destOrd="0" presId="urn:microsoft.com/office/officeart/2005/8/layout/radial5"/>
    <dgm:cxn modelId="{3B96614B-915C-4A46-92B3-DA897B9C79E8}" type="presOf" srcId="{0A523D81-B580-4EB9-B937-312E80C7F652}" destId="{B791272B-0E12-4C84-B630-9B6058CF9960}" srcOrd="1" destOrd="0" presId="urn:microsoft.com/office/officeart/2005/8/layout/radial5"/>
    <dgm:cxn modelId="{773550D4-FCD9-49F8-BA4C-59ABFCA64FA2}" type="presOf" srcId="{BE059B99-A84A-4A7F-A567-09272BF925CD}" destId="{1865A5CD-3BD6-4903-B1EC-58A4E50E6840}" srcOrd="0" destOrd="0" presId="urn:microsoft.com/office/officeart/2005/8/layout/radial5"/>
    <dgm:cxn modelId="{95F78E5B-E82F-4C9D-B3B2-3ABEAA2EE5A6}" type="presOf" srcId="{DAFABF57-DDCC-4A93-B0C4-B6ABF2145790}" destId="{C61D4B49-74C9-4421-98BB-A395887D5E98}" srcOrd="0" destOrd="0" presId="urn:microsoft.com/office/officeart/2005/8/layout/radial5"/>
    <dgm:cxn modelId="{0218FB4E-E703-490C-B7C2-D6DD70DD2184}" type="presOf" srcId="{798A1F98-785D-417B-B68A-2E91DABE95E5}" destId="{303766CF-EFCE-48A5-A26E-F9E13A082879}" srcOrd="0" destOrd="0" presId="urn:microsoft.com/office/officeart/2005/8/layout/radial5"/>
    <dgm:cxn modelId="{FD8F27E0-FAAA-4F19-8EF2-C8080F8150BE}" srcId="{BE059B99-A84A-4A7F-A567-09272BF925CD}" destId="{5C6F141F-20F8-491A-851E-220FF52CBDAD}" srcOrd="1" destOrd="0" parTransId="{0A523D81-B580-4EB9-B937-312E80C7F652}" sibTransId="{3A371349-EBED-49E2-B9B6-8A5F52D3A763}"/>
    <dgm:cxn modelId="{E6B44BB7-516E-4DE2-A308-A669A966189C}" type="presOf" srcId="{D4A69FCB-41A6-42E0-AB96-5C158A4AEC7A}" destId="{6359729A-5003-4302-A3D0-434673DF0D5F}" srcOrd="1" destOrd="0" presId="urn:microsoft.com/office/officeart/2005/8/layout/radial5"/>
    <dgm:cxn modelId="{A69094B9-574C-4FCE-88D5-87D4F9238DD0}" type="presOf" srcId="{7760B9D7-E470-473F-BE05-5F16C6DDC1C1}" destId="{A5862209-2CB7-4568-AF37-8BA2576A0560}" srcOrd="0" destOrd="0" presId="urn:microsoft.com/office/officeart/2005/8/layout/radial5"/>
    <dgm:cxn modelId="{9BF339E5-9531-41D3-B7DB-A0C2C5669FC2}" srcId="{BE059B99-A84A-4A7F-A567-09272BF925CD}" destId="{1CD26DC4-9997-4B10-B9B9-543D31E03C14}" srcOrd="0" destOrd="0" parTransId="{D4A69FCB-41A6-42E0-AB96-5C158A4AEC7A}" sibTransId="{B9144A90-A02B-4256-9546-7EA6848787E0}"/>
    <dgm:cxn modelId="{06B571B3-0A6B-4B3D-A2E8-F47FFEE605D7}" type="presOf" srcId="{027D2EE1-C501-452E-94B1-73DE52CA501E}" destId="{4F9D3952-DED8-4779-B4E1-4FD92F45FEC8}" srcOrd="0" destOrd="0" presId="urn:microsoft.com/office/officeart/2005/8/layout/radial5"/>
    <dgm:cxn modelId="{4A6534C6-668E-4A89-B570-891612791A4E}" type="presOf" srcId="{0A523D81-B580-4EB9-B937-312E80C7F652}" destId="{EF7C061D-51E1-4133-9075-7E4842D55EF1}" srcOrd="0" destOrd="0" presId="urn:microsoft.com/office/officeart/2005/8/layout/radial5"/>
    <dgm:cxn modelId="{E8A84E12-B218-4150-9881-F2B82C32A23B}" type="presOf" srcId="{7760B9D7-E470-473F-BE05-5F16C6DDC1C1}" destId="{8F13EAE2-2EAB-47D2-866A-316243377831}" srcOrd="1" destOrd="0" presId="urn:microsoft.com/office/officeart/2005/8/layout/radial5"/>
    <dgm:cxn modelId="{F64A34EA-6898-43AA-8636-330C600D60E3}" srcId="{A7ED978C-8300-4262-98A7-5F27BB39C343}" destId="{BE059B99-A84A-4A7F-A567-09272BF925CD}" srcOrd="0" destOrd="0" parTransId="{6F2FF793-8D95-4BF7-82C7-275F05EAAE24}" sibTransId="{2D7080A7-6760-4A52-86F7-4D6BE3A3006A}"/>
    <dgm:cxn modelId="{C5439987-76B6-43B3-802D-D6D4E7CC74B9}" type="presOf" srcId="{1CD26DC4-9997-4B10-B9B9-543D31E03C14}" destId="{156E1CBA-1AF5-49D5-A5D0-AB3B2C31F6C0}" srcOrd="0" destOrd="0" presId="urn:microsoft.com/office/officeart/2005/8/layout/radial5"/>
    <dgm:cxn modelId="{62861FB1-5AC8-43F2-BAF7-C77E2F489D2C}" srcId="{BE059B99-A84A-4A7F-A567-09272BF925CD}" destId="{DAFABF57-DDCC-4A93-B0C4-B6ABF2145790}" srcOrd="3" destOrd="0" parTransId="{7760B9D7-E470-473F-BE05-5F16C6DDC1C1}" sibTransId="{B7EC3988-ADA3-45CC-A459-98A3C734CF34}"/>
    <dgm:cxn modelId="{3A43BC55-9C7B-44A8-898C-4BCBCC85FE09}" type="presOf" srcId="{5C6F141F-20F8-491A-851E-220FF52CBDAD}" destId="{74B75600-2D4D-4B26-A8B5-ADF2BDB1A600}" srcOrd="0" destOrd="0" presId="urn:microsoft.com/office/officeart/2005/8/layout/radial5"/>
    <dgm:cxn modelId="{4DCDB483-0114-4368-B793-FCCDF21E82F6}" type="presParOf" srcId="{278B3B58-1AA4-480F-969B-5CDEC602B1FB}" destId="{1865A5CD-3BD6-4903-B1EC-58A4E50E6840}" srcOrd="0" destOrd="0" presId="urn:microsoft.com/office/officeart/2005/8/layout/radial5"/>
    <dgm:cxn modelId="{4F0751CA-EDF1-4A07-B8EC-8893A4D623EE}" type="presParOf" srcId="{278B3B58-1AA4-480F-969B-5CDEC602B1FB}" destId="{55903400-84E9-4931-ABAC-B0A1C321E85D}" srcOrd="1" destOrd="0" presId="urn:microsoft.com/office/officeart/2005/8/layout/radial5"/>
    <dgm:cxn modelId="{FFA68C5F-5E2C-462C-9C1A-85C28B1CB5D9}" type="presParOf" srcId="{55903400-84E9-4931-ABAC-B0A1C321E85D}" destId="{6359729A-5003-4302-A3D0-434673DF0D5F}" srcOrd="0" destOrd="0" presId="urn:microsoft.com/office/officeart/2005/8/layout/radial5"/>
    <dgm:cxn modelId="{D5DCD791-E741-4F0D-9B09-13AD87843AFB}" type="presParOf" srcId="{278B3B58-1AA4-480F-969B-5CDEC602B1FB}" destId="{156E1CBA-1AF5-49D5-A5D0-AB3B2C31F6C0}" srcOrd="2" destOrd="0" presId="urn:microsoft.com/office/officeart/2005/8/layout/radial5"/>
    <dgm:cxn modelId="{05078593-537A-4FCE-A89F-C4A3F64FC59F}" type="presParOf" srcId="{278B3B58-1AA4-480F-969B-5CDEC602B1FB}" destId="{EF7C061D-51E1-4133-9075-7E4842D55EF1}" srcOrd="3" destOrd="0" presId="urn:microsoft.com/office/officeart/2005/8/layout/radial5"/>
    <dgm:cxn modelId="{44F5EA65-F45F-4496-A2CA-DEFAB8B7677D}" type="presParOf" srcId="{EF7C061D-51E1-4133-9075-7E4842D55EF1}" destId="{B791272B-0E12-4C84-B630-9B6058CF9960}" srcOrd="0" destOrd="0" presId="urn:microsoft.com/office/officeart/2005/8/layout/radial5"/>
    <dgm:cxn modelId="{8376E007-8CE0-4318-A48C-D0683698F555}" type="presParOf" srcId="{278B3B58-1AA4-480F-969B-5CDEC602B1FB}" destId="{74B75600-2D4D-4B26-A8B5-ADF2BDB1A600}" srcOrd="4" destOrd="0" presId="urn:microsoft.com/office/officeart/2005/8/layout/radial5"/>
    <dgm:cxn modelId="{74C377E2-479B-4F51-8138-F6F6DEB449B4}" type="presParOf" srcId="{278B3B58-1AA4-480F-969B-5CDEC602B1FB}" destId="{303766CF-EFCE-48A5-A26E-F9E13A082879}" srcOrd="5" destOrd="0" presId="urn:microsoft.com/office/officeart/2005/8/layout/radial5"/>
    <dgm:cxn modelId="{C3101538-3452-4F2C-B9DA-DD787FB1C863}" type="presParOf" srcId="{303766CF-EFCE-48A5-A26E-F9E13A082879}" destId="{FF01DA8D-BDE5-4E95-BA76-51695345DD6B}" srcOrd="0" destOrd="0" presId="urn:microsoft.com/office/officeart/2005/8/layout/radial5"/>
    <dgm:cxn modelId="{F7396A77-0B56-449B-8D13-6D01F1D1A7B2}" type="presParOf" srcId="{278B3B58-1AA4-480F-969B-5CDEC602B1FB}" destId="{4F9D3952-DED8-4779-B4E1-4FD92F45FEC8}" srcOrd="6" destOrd="0" presId="urn:microsoft.com/office/officeart/2005/8/layout/radial5"/>
    <dgm:cxn modelId="{5DB1E731-C50E-4F10-AAF4-D4723A70AD94}" type="presParOf" srcId="{278B3B58-1AA4-480F-969B-5CDEC602B1FB}" destId="{A5862209-2CB7-4568-AF37-8BA2576A0560}" srcOrd="7" destOrd="0" presId="urn:microsoft.com/office/officeart/2005/8/layout/radial5"/>
    <dgm:cxn modelId="{A967D8B0-F5D1-41E3-B083-018E6B9C8D72}" type="presParOf" srcId="{A5862209-2CB7-4568-AF37-8BA2576A0560}" destId="{8F13EAE2-2EAB-47D2-866A-316243377831}" srcOrd="0" destOrd="0" presId="urn:microsoft.com/office/officeart/2005/8/layout/radial5"/>
    <dgm:cxn modelId="{6A4DF336-789C-4D85-A1F5-3CE59F06B0A8}" type="presParOf" srcId="{278B3B58-1AA4-480F-969B-5CDEC602B1FB}" destId="{C61D4B49-74C9-4421-98BB-A395887D5E98}" srcOrd="8" destOrd="0" presId="urn:microsoft.com/office/officeart/2005/8/layout/radial5"/>
  </dgm:cxnLst>
  <dgm:bg>
    <a:solidFill>
      <a:srgbClr val="002060"/>
    </a:solidFill>
  </dgm:bg>
  <dgm:whole>
    <a:ln w="76200"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5A5CD-3BD6-4903-B1EC-58A4E50E6840}">
      <dsp:nvSpPr>
        <dsp:cNvPr id="0" name=""/>
        <dsp:cNvSpPr/>
      </dsp:nvSpPr>
      <dsp:spPr>
        <a:xfrm>
          <a:off x="3390706" y="1753373"/>
          <a:ext cx="1857374" cy="1522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A_©‰</a:t>
          </a: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bwZK</a:t>
          </a: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m¤ú‡`i</a:t>
          </a: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 ˆ</a:t>
          </a: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ewkó</a:t>
          </a: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¨</a:t>
          </a:r>
          <a:endParaRPr lang="en-US" sz="2800" kern="1200" dirty="0">
            <a:latin typeface="SutonnyMJ" pitchFamily="2" charset="0"/>
            <a:cs typeface="SutonnyMJ" pitchFamily="2" charset="0"/>
          </a:endParaRPr>
        </a:p>
      </dsp:txBody>
      <dsp:txXfrm>
        <a:off x="3390706" y="1753373"/>
        <a:ext cx="1857374" cy="1522084"/>
      </dsp:txXfrm>
    </dsp:sp>
    <dsp:sp modelId="{55903400-84E9-4931-ABAC-B0A1C321E85D}">
      <dsp:nvSpPr>
        <dsp:cNvPr id="0" name=""/>
        <dsp:cNvSpPr/>
      </dsp:nvSpPr>
      <dsp:spPr>
        <a:xfrm rot="16200000">
          <a:off x="4192748" y="1289933"/>
          <a:ext cx="253291" cy="463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6200000">
        <a:off x="4192748" y="1289933"/>
        <a:ext cx="253291" cy="463307"/>
      </dsp:txXfrm>
    </dsp:sp>
    <dsp:sp modelId="{156E1CBA-1AF5-49D5-A5D0-AB3B2C31F6C0}">
      <dsp:nvSpPr>
        <dsp:cNvPr id="0" name=""/>
        <dsp:cNvSpPr/>
      </dsp:nvSpPr>
      <dsp:spPr>
        <a:xfrm>
          <a:off x="3076188" y="-61409"/>
          <a:ext cx="2486410" cy="13368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Dc‡hvM</a:t>
          </a:r>
          <a:endParaRPr lang="en-US" sz="2800" kern="1200" dirty="0">
            <a:latin typeface="SutonnyMJ" pitchFamily="2" charset="0"/>
            <a:cs typeface="SutonnyMJ" pitchFamily="2" charset="0"/>
          </a:endParaRPr>
        </a:p>
      </dsp:txBody>
      <dsp:txXfrm>
        <a:off x="3076188" y="-61409"/>
        <a:ext cx="2486410" cy="1336874"/>
      </dsp:txXfrm>
    </dsp:sp>
    <dsp:sp modelId="{EF7C061D-51E1-4133-9075-7E4842D55EF1}">
      <dsp:nvSpPr>
        <dsp:cNvPr id="0" name=""/>
        <dsp:cNvSpPr/>
      </dsp:nvSpPr>
      <dsp:spPr>
        <a:xfrm>
          <a:off x="5286172" y="2282761"/>
          <a:ext cx="91766" cy="463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86172" y="2282761"/>
        <a:ext cx="91766" cy="463307"/>
      </dsp:txXfrm>
    </dsp:sp>
    <dsp:sp modelId="{74B75600-2D4D-4B26-A8B5-ADF2BDB1A600}">
      <dsp:nvSpPr>
        <dsp:cNvPr id="0" name=""/>
        <dsp:cNvSpPr/>
      </dsp:nvSpPr>
      <dsp:spPr>
        <a:xfrm>
          <a:off x="5421225" y="1523631"/>
          <a:ext cx="1611112" cy="19815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AcÖvPzh©Zv</a:t>
          </a:r>
          <a:endParaRPr lang="en-US" sz="2800" kern="1200" dirty="0">
            <a:latin typeface="SutonnyMJ" pitchFamily="2" charset="0"/>
            <a:cs typeface="SutonnyMJ" pitchFamily="2" charset="0"/>
          </a:endParaRPr>
        </a:p>
      </dsp:txBody>
      <dsp:txXfrm>
        <a:off x="5421225" y="1523631"/>
        <a:ext cx="1611112" cy="1981567"/>
      </dsp:txXfrm>
    </dsp:sp>
    <dsp:sp modelId="{303766CF-EFCE-48A5-A26E-F9E13A082879}">
      <dsp:nvSpPr>
        <dsp:cNvPr id="0" name=""/>
        <dsp:cNvSpPr/>
      </dsp:nvSpPr>
      <dsp:spPr>
        <a:xfrm rot="5400000">
          <a:off x="4233231" y="3201496"/>
          <a:ext cx="172323" cy="463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00000">
        <a:off x="4233231" y="3201496"/>
        <a:ext cx="172323" cy="463307"/>
      </dsp:txXfrm>
    </dsp:sp>
    <dsp:sp modelId="{4F9D3952-DED8-4779-B4E1-4FD92F45FEC8}">
      <dsp:nvSpPr>
        <dsp:cNvPr id="0" name=""/>
        <dsp:cNvSpPr/>
      </dsp:nvSpPr>
      <dsp:spPr>
        <a:xfrm>
          <a:off x="3076188" y="3600596"/>
          <a:ext cx="2486410" cy="16424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n¯ÍvšÍi‡hvM¨Zv</a:t>
          </a:r>
          <a:endParaRPr lang="en-US" sz="2800" kern="1200" dirty="0">
            <a:latin typeface="SutonnyMJ" pitchFamily="2" charset="0"/>
            <a:cs typeface="SutonnyMJ" pitchFamily="2" charset="0"/>
          </a:endParaRPr>
        </a:p>
      </dsp:txBody>
      <dsp:txXfrm>
        <a:off x="3076188" y="3600596"/>
        <a:ext cx="2486410" cy="1642412"/>
      </dsp:txXfrm>
    </dsp:sp>
    <dsp:sp modelId="{A5862209-2CB7-4568-AF37-8BA2576A0560}">
      <dsp:nvSpPr>
        <dsp:cNvPr id="0" name=""/>
        <dsp:cNvSpPr/>
      </dsp:nvSpPr>
      <dsp:spPr>
        <a:xfrm rot="10800000">
          <a:off x="3339138" y="2282761"/>
          <a:ext cx="36441" cy="463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339138" y="2282761"/>
        <a:ext cx="36441" cy="463307"/>
      </dsp:txXfrm>
    </dsp:sp>
    <dsp:sp modelId="{C61D4B49-74C9-4421-98BB-A395887D5E98}">
      <dsp:nvSpPr>
        <dsp:cNvPr id="0" name=""/>
        <dsp:cNvSpPr/>
      </dsp:nvSpPr>
      <dsp:spPr>
        <a:xfrm>
          <a:off x="1502062" y="1447431"/>
          <a:ext cx="1819887" cy="21339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evwn¨KZv</a:t>
          </a:r>
          <a:endParaRPr lang="en-US" sz="1800" kern="1200" dirty="0">
            <a:latin typeface="SutonnyMJ" pitchFamily="2" charset="0"/>
            <a:cs typeface="SutonnyMJ" pitchFamily="2" charset="0"/>
          </a:endParaRPr>
        </a:p>
      </dsp:txBody>
      <dsp:txXfrm>
        <a:off x="1502062" y="1447431"/>
        <a:ext cx="1819887" cy="2133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0EE70-8AB1-4940-A388-C3C046EB137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EE88B-DD4B-4E74-BDE8-9370F5628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EE88B-DD4B-4E74-BDE8-9370F5628B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EE88B-DD4B-4E74-BDE8-9370F5628B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DAC7D-012E-4F2E-A9AB-0DCDDF10E001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9793-8AC6-4C33-AB10-897997693B31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ACAD-DAD2-4E2C-A7B8-EED2816FBDE6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C0270-7A25-44BB-8C06-409D5457E476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2438-015A-48DA-8586-5BCFBF99821E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B84C7-47AF-4D58-A4FF-298EFDF168E0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EB6FC-1CAC-4E3F-B63D-F753A88F1651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08CE9-9F09-4764-9C42-9463017EE43E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1E40E-4CEC-4090-8055-6D11B6B153C4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280B0-C4DF-4D0B-8CFF-D0D5B7F139E1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4948C-78A3-4FA9-A87E-98AEEFDF7047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13B99F-EB2A-4E48-999E-ED52190E5F01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0" y="0"/>
            <a:ext cx="9144000" cy="6858000"/>
          </a:xfrm>
          <a:prstGeom prst="star6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19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19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mdr43552@gmail.com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0" y="6477000"/>
            <a:ext cx="8458200" cy="3810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 descr="f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031" y="381000"/>
            <a:ext cx="3692769" cy="2718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_418_71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81000"/>
            <a:ext cx="4291013" cy="2718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Hazrat_Shahjalal_International_Air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99" y="3810000"/>
            <a:ext cx="3733801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Picture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10000"/>
            <a:ext cx="41910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838200" y="3200400"/>
            <a:ext cx="2743200" cy="4572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d«xR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3200400"/>
            <a:ext cx="2743200" cy="457200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Kw¤úDUvi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6096000"/>
            <a:ext cx="2743200" cy="4572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Gqvi‡cvU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6096000"/>
            <a:ext cx="2743200" cy="4572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nvmcvZvj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6019800"/>
            <a:ext cx="8229600" cy="7620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m¤ú`‡K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6096000"/>
            <a:ext cx="4038600" cy="762000"/>
          </a:xfrm>
          <a:prstGeom prst="rect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`„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k¨gvb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0" y="6477000"/>
            <a:ext cx="8458200" cy="381000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mdr43552@gmail.com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04800" y="304800"/>
            <a:ext cx="8534400" cy="6248400"/>
          </a:xfrm>
          <a:prstGeom prst="bevel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`„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k¨gvb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`:</a:t>
            </a:r>
          </a:p>
          <a:p>
            <a:pPr algn="ctr"/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‡h me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wL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k¨gvb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Nievwo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AvmevecÎ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wUwf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`„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k¨gvb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e¯‘MZ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`|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534400" cy="380999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Pictur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015154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icture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8293" y="381000"/>
            <a:ext cx="3984707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838200" y="4343400"/>
            <a:ext cx="3048000" cy="685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cvV`vb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4343400"/>
            <a:ext cx="3048000" cy="685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Wv³v‡ii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05400"/>
            <a:ext cx="8534400" cy="762000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`?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5943600"/>
            <a:ext cx="2895600" cy="533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A`„k¨gvb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534400" cy="3810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04800" y="304800"/>
            <a:ext cx="8534400" cy="6248400"/>
          </a:xfrm>
          <a:prstGeom prst="bevel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A`„k¨gvb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`:</a:t>
            </a:r>
          </a:p>
          <a:p>
            <a:pPr algn="ctr"/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‡h me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Pv‡L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wL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A`„k¨gvb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Wv³v‡ii †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cvV`vb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A`„k¨gvb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Ae¯‘MZ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`|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553200"/>
            <a:ext cx="8534400" cy="3048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04800" y="3048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5562600"/>
            <a:ext cx="8534400" cy="914400"/>
          </a:xfrm>
          <a:prstGeom prst="rect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m¤ú‡`i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KqwU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‰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¨?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5562600"/>
            <a:ext cx="40386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PviwU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5A5CD-3BD6-4903-B1EC-58A4E50E6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865A5CD-3BD6-4903-B1EC-58A4E50E6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903400-84E9-4931-ABAC-B0A1C321E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5903400-84E9-4931-ABAC-B0A1C321E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E1CBA-1AF5-49D5-A5D0-AB3B2C31F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156E1CBA-1AF5-49D5-A5D0-AB3B2C31F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7C061D-51E1-4133-9075-7E4842D55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EF7C061D-51E1-4133-9075-7E4842D55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B75600-2D4D-4B26-A8B5-ADF2BDB1A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4B75600-2D4D-4B26-A8B5-ADF2BDB1A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766CF-EFCE-48A5-A26E-F9E13A082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303766CF-EFCE-48A5-A26E-F9E13A082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9D3952-DED8-4779-B4E1-4FD92F45F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F9D3952-DED8-4779-B4E1-4FD92F45F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862209-2CB7-4568-AF37-8BA2576A0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A5862209-2CB7-4568-AF37-8BA2576A0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D4B49-74C9-4421-98BB-A395887D5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C61D4B49-74C9-4421-98BB-A395887D5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build="p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534400" cy="3810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14600" y="304800"/>
            <a:ext cx="3886200" cy="12192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1524000"/>
            <a:ext cx="2362200" cy="762000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2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wgwbU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304800" y="2590800"/>
            <a:ext cx="8534400" cy="3886200"/>
          </a:xfrm>
          <a:prstGeom prst="bevel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A_©‰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m¤ú‡`i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ˆ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534400" cy="3810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 descr="river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45726"/>
            <a:ext cx="4103157" cy="2221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gg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38149"/>
            <a:ext cx="3962400" cy="2225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fsddsfdsf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429000"/>
            <a:ext cx="3886200" cy="21807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1" y="3429000"/>
            <a:ext cx="41148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371600" y="2743200"/>
            <a:ext cx="2133600" cy="533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b`x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5715000"/>
            <a:ext cx="2133600" cy="533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M¨vm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2743200"/>
            <a:ext cx="2133600" cy="533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eb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5715000"/>
            <a:ext cx="2133600" cy="533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f~wg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791200"/>
            <a:ext cx="8382000" cy="685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791200"/>
            <a:ext cx="8382000" cy="609600"/>
          </a:xfrm>
          <a:prstGeom prst="rect">
            <a:avLst/>
          </a:prstGeom>
          <a:solidFill>
            <a:srgbClr val="7030A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wZK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  <p:bldP spid="12" grpId="0" build="p" animBg="1"/>
      <p:bldP spid="1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534400" cy="3810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04800" y="304800"/>
            <a:ext cx="8534400" cy="6248400"/>
          </a:xfrm>
          <a:prstGeom prst="bevel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pPr algn="ctr"/>
            <a:endParaRPr lang="en-US" sz="12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wZi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hme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`ªe¨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gUvq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f~wg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ebf‚wg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LwbR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b`b`x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534400" cy="4572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rajib128_1347872501_1-MichaelMadhusudanDat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3810000" cy="35883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hhthtyhtyh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"/>
            <a:ext cx="41910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066800" y="4114800"/>
            <a:ext cx="2819400" cy="7620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Kwei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cÖwZfv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4114800"/>
            <a:ext cx="2819400" cy="7620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ÿZv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953000"/>
            <a:ext cx="8534400" cy="914400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wb‡`©k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5943600"/>
            <a:ext cx="30480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0" y="6477000"/>
            <a:ext cx="8458200" cy="3810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04800" y="304800"/>
            <a:ext cx="8534400" cy="6248400"/>
          </a:xfrm>
          <a:prstGeom prst="bevel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gvbexq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Yvewj‡K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cÖwZfv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D‡`¨vM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 `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ÿZv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mvsMVwbK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|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111875"/>
            <a:ext cx="8534400" cy="746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mdr43552@gmail.com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438400" y="304800"/>
            <a:ext cx="4495800" cy="1066800"/>
          </a:xfrm>
          <a:prstGeom prst="ellipse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648200" y="1447800"/>
            <a:ext cx="4114800" cy="51054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381000" y="1447800"/>
            <a:ext cx="4114800" cy="5105400"/>
          </a:xfrm>
          <a:prstGeom prst="flowChartAlternateProcess">
            <a:avLst/>
          </a:prstGeom>
          <a:solidFill>
            <a:srgbClr val="7030A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ivqnvb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mvnvMcyi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AvwQqv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mvwdDwÏb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we`¨vjq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AvïMÄ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eªvþYevwoqv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057400"/>
            <a:ext cx="40386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92875"/>
            <a:ext cx="85344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 descr="fertiliz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" y="381000"/>
            <a:ext cx="3841502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G20200628103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1950"/>
            <a:ext cx="4191000" cy="2533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icture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810000"/>
            <a:ext cx="39624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Picture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810000"/>
            <a:ext cx="4043948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85800" y="3048000"/>
            <a:ext cx="2971800" cy="609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KjKviLvbv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3048000"/>
            <a:ext cx="2971800" cy="609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cÖwZôvb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943600"/>
            <a:ext cx="2971800" cy="609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hvZvqvZ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5943600"/>
            <a:ext cx="2971800" cy="609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¯^v¯’¨‡K›`ª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943600"/>
            <a:ext cx="8534400" cy="6096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m¤ú`‡K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wb‡`©k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943600"/>
            <a:ext cx="8458200" cy="60960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Drcvw`Z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8534400" cy="4572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04800" y="304800"/>
            <a:ext cx="8534400" cy="6248400"/>
          </a:xfrm>
          <a:prstGeom prst="bevel">
            <a:avLst/>
          </a:prstGeom>
          <a:solidFill>
            <a:schemeClr val="bg2">
              <a:lumMod val="1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Drcvw`Z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jvwM‡q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Drcvw`Z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 ‡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KvPuvgvj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KjKviLvbv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hvZvqvZ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111875"/>
            <a:ext cx="8534400" cy="746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381000"/>
            <a:ext cx="3886200" cy="1143000"/>
          </a:xfrm>
          <a:prstGeom prst="ellipse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Rvov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04800" y="1676400"/>
            <a:ext cx="8534400" cy="1981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A_©bxwZi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fvlvq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hyw³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733800"/>
            <a:ext cx="2514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ictu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733800"/>
            <a:ext cx="2895600" cy="2712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733800"/>
            <a:ext cx="2819400" cy="2737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705600" y="900332"/>
            <a:ext cx="2133600" cy="69986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6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wgwbU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8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557" y="6485206"/>
            <a:ext cx="8439443" cy="372794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Pictur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832" y="411569"/>
            <a:ext cx="3781168" cy="4312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ictur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1" y="381000"/>
            <a:ext cx="43434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648200" y="4876800"/>
            <a:ext cx="3581400" cy="6858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D‡Ëvjb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876800"/>
            <a:ext cx="2743200" cy="6858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Pzbvcv_i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638800"/>
            <a:ext cx="84582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Pzbvcv_i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638800"/>
            <a:ext cx="85344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U‡KiNvU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RvgvjMÄ,‡m›UgvwU©b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Øx‡c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Pzbvcv_i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715000"/>
            <a:ext cx="85344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U‡KiNvU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RvgvjMÄ,‡m›UgvwU©b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Øx‡c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Pzbvcv_i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638800"/>
            <a:ext cx="85344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RvqMvq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715000"/>
            <a:ext cx="85344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eªvþYevwoqv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534400" cy="3810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 descr="Pictur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03860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ictur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200" y="381000"/>
            <a:ext cx="3987800" cy="327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066800" y="3810000"/>
            <a:ext cx="2667000" cy="609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wPbvgvwU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810000"/>
            <a:ext cx="2667000" cy="609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Kqjv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495800"/>
            <a:ext cx="85344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‡`‡ki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wPbvgvwU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486400"/>
            <a:ext cx="85344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wm‡j‡U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wPbvgvwU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495800"/>
            <a:ext cx="85344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‡`‡ki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Kqjv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410200"/>
            <a:ext cx="85344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wm‡jU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ivRkvnx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RqcyinvU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w`bvRcyi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9828" y="6477000"/>
            <a:ext cx="8468750" cy="3810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Pictur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381000"/>
            <a:ext cx="4114801" cy="201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"/>
            <a:ext cx="4008183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838200" y="2514600"/>
            <a:ext cx="3124200" cy="6858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wmwjKv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evwj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2590800"/>
            <a:ext cx="3124200" cy="6858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MÜK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429000"/>
            <a:ext cx="8534400" cy="914400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wmwjKv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evwj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572000"/>
            <a:ext cx="8534400" cy="914400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wm‡jU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mybvgMÄ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nweMÄ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Rvgvjcyi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505200"/>
            <a:ext cx="8534400" cy="914400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MÜK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495800"/>
            <a:ext cx="8534400" cy="914400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PÆMÖv‡gi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KzZzew`qv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Øx‡c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MÜK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0999" y="6476999"/>
            <a:ext cx="8425375" cy="331763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962400" cy="3262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ictur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81000"/>
            <a:ext cx="4011827" cy="3220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838200" y="3733800"/>
            <a:ext cx="2895600" cy="609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LwbR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D‡Ëvjb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733800"/>
            <a:ext cx="2895600" cy="609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Zvgv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799" y="6477000"/>
            <a:ext cx="8515643" cy="3810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24200" y="381000"/>
            <a:ext cx="2819400" cy="1219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jxq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04800" y="2438400"/>
            <a:ext cx="8534400" cy="41148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LwbR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m¤ú‡`i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1219200"/>
            <a:ext cx="2590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 08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wgwbU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111875"/>
            <a:ext cx="8534400" cy="746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381000"/>
            <a:ext cx="3200400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wkLbdj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04800" y="1600200"/>
            <a:ext cx="8534400" cy="48768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1. A_©‰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>
              <a:buAutoNum type="arabicPeriod" startAt="2"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 KZ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>
              <a:buAutoNum type="arabicPeriod" startAt="3"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LwbR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buAutoNum type="arabicPeriod" startAt="4"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Drcvw`Z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111875"/>
            <a:ext cx="8534400" cy="746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743200" y="304800"/>
            <a:ext cx="3429000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04800" y="3124200"/>
            <a:ext cx="8534400" cy="33528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A_©bxwZK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ˆ`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bw›`b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Rxe‡b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hyw³mn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111875"/>
            <a:ext cx="8534400" cy="746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mdr43552@gmail.com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0" y="304800"/>
            <a:ext cx="4114800" cy="1143000"/>
          </a:xfrm>
          <a:prstGeom prst="ellipse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4800" y="914400"/>
            <a:ext cx="8458200" cy="5638800"/>
          </a:xfrm>
          <a:prstGeom prst="horizontalScroll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A_©bxwZ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beg-`kg</a:t>
            </a: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wØZxq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A_©bxwZi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aviYvmgyn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23/10/2020</a:t>
            </a: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45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wgwbU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111875"/>
            <a:ext cx="8534400" cy="746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 descr="bd_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1" cy="624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2209800" y="2438400"/>
            <a:ext cx="4419600" cy="2133600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111875"/>
            <a:ext cx="8534400" cy="746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381000"/>
            <a:ext cx="4114799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osp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429000"/>
            <a:ext cx="4114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2010-09-23-16-20-58-Ashugonj Fertilizer Fac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05200"/>
            <a:ext cx="3962400" cy="2250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143000" y="2895600"/>
            <a:ext cx="2514600" cy="4572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fzwg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2895600"/>
            <a:ext cx="2514600" cy="4572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myZv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 descr="Pictur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81000"/>
            <a:ext cx="4038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85800" y="5943600"/>
            <a:ext cx="2514600" cy="4572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nvmcvZvj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5943600"/>
            <a:ext cx="2514600" cy="4572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mviKviLvbv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111875"/>
            <a:ext cx="8534400" cy="746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mdr43552@gmail.com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0999"/>
            <a:ext cx="3962400" cy="2209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035" y="381000"/>
            <a:ext cx="4008765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Picture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352800"/>
            <a:ext cx="3886200" cy="2666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rice facto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352800"/>
            <a:ext cx="4038600" cy="2625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990600" y="2743200"/>
            <a:ext cx="2895600" cy="4572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iv¯Ív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IfvieªxR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2743200"/>
            <a:ext cx="2895600" cy="4572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Drcv`b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6019800"/>
            <a:ext cx="2895600" cy="4572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nvmcvZvj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6096000"/>
            <a:ext cx="2895600" cy="4572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KviLvbv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111875"/>
            <a:ext cx="8534400" cy="746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04800" y="381000"/>
            <a:ext cx="8534400" cy="990600"/>
          </a:xfrm>
          <a:prstGeom prst="flowChartAlternateProcess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37457" y="1669143"/>
            <a:ext cx="8501743" cy="4655457"/>
          </a:xfrm>
          <a:prstGeom prst="bevel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111875"/>
            <a:ext cx="8534400" cy="746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mdr43552@gmail.com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667000" y="457200"/>
            <a:ext cx="4419600" cy="106680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wkLbdj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8001000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# A_©‰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# A_©‰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m¤ú‡`i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#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#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LwbR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m¤ú‡`i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m¤ú‡`i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8534400" cy="4572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mdr43552@gmail.com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 descr="c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381000"/>
            <a:ext cx="4148553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otton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81000"/>
            <a:ext cx="3886200" cy="23696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textile-indust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505200"/>
            <a:ext cx="41148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ghgfh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505200"/>
            <a:ext cx="3810000" cy="2487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943600" y="6096000"/>
            <a:ext cx="2438400" cy="4572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KviLvbv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6096000"/>
            <a:ext cx="2438400" cy="4572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Kvco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2895600"/>
            <a:ext cx="2438400" cy="4572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myZv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2971800"/>
            <a:ext cx="2438400" cy="4572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we`y¨r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6096000"/>
            <a:ext cx="8382000" cy="7620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eywS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7625" y="6111875"/>
            <a:ext cx="8501575" cy="746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mdr43552@gmail.com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81000" y="381000"/>
            <a:ext cx="8382000" cy="6096000"/>
          </a:xfrm>
          <a:prstGeom prst="bevel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  <a:p>
            <a:pPr algn="ctr"/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A_©bxwZ‡Z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mB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mKj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wRwbm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PvB‡j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e¨q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584</TotalTime>
  <Words>813</Words>
  <Application>Microsoft Office PowerPoint</Application>
  <PresentationFormat>On-screen Show (4:3)</PresentationFormat>
  <Paragraphs>155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194</cp:revision>
  <dcterms:created xsi:type="dcterms:W3CDTF">2006-08-16T00:00:00Z</dcterms:created>
  <dcterms:modified xsi:type="dcterms:W3CDTF">2008-12-31T19:58:55Z</dcterms:modified>
</cp:coreProperties>
</file>