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322" r:id="rId2"/>
    <p:sldId id="304" r:id="rId3"/>
    <p:sldId id="257" r:id="rId4"/>
    <p:sldId id="315" r:id="rId5"/>
    <p:sldId id="316" r:id="rId6"/>
    <p:sldId id="276" r:id="rId7"/>
    <p:sldId id="277" r:id="rId8"/>
    <p:sldId id="282" r:id="rId9"/>
    <p:sldId id="323" r:id="rId10"/>
    <p:sldId id="324" r:id="rId11"/>
    <p:sldId id="318" r:id="rId12"/>
    <p:sldId id="287" r:id="rId13"/>
    <p:sldId id="272" r:id="rId14"/>
    <p:sldId id="31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88D"/>
    <a:srgbClr val="25FB5D"/>
    <a:srgbClr val="450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16" autoAdjust="0"/>
  </p:normalViewPr>
  <p:slideViewPr>
    <p:cSldViewPr>
      <p:cViewPr varScale="1">
        <p:scale>
          <a:sx n="61" d="100"/>
          <a:sy n="61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04BD6-65F5-4D17-B9A9-12153E749437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79820-7F32-488A-8569-1E1BE28CC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9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Teacher will discuss about </a:t>
            </a:r>
            <a:r>
              <a:rPr lang="en-US" dirty="0" err="1"/>
              <a:t>Hason</a:t>
            </a:r>
            <a:r>
              <a:rPr lang="en-US" dirty="0"/>
              <a:t> Raja with pictures.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79820-7F32-488A-8569-1E1BE28CC38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66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will discuss about </a:t>
            </a:r>
            <a:r>
              <a:rPr lang="en-US" dirty="0" err="1"/>
              <a:t>Hason</a:t>
            </a:r>
            <a:r>
              <a:rPr lang="en-US" dirty="0"/>
              <a:t> Raja with pictures.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79820-7F32-488A-8569-1E1BE28CC38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15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will discuss about </a:t>
            </a:r>
            <a:r>
              <a:rPr lang="en-US" dirty="0" err="1"/>
              <a:t>Hason</a:t>
            </a:r>
            <a:r>
              <a:rPr lang="en-US" dirty="0"/>
              <a:t> Raja with pictures.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79820-7F32-488A-8569-1E1BE28CC38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49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79820-7F32-488A-8569-1E1BE28CC38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22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79820-7F32-488A-8569-1E1BE28CC38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9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Teacher</a:t>
            </a:r>
            <a:r>
              <a:rPr lang="en-US" baseline="0" dirty="0"/>
              <a:t> can discuss about </a:t>
            </a:r>
            <a:r>
              <a:rPr lang="en-US" baseline="0" dirty="0" err="1"/>
              <a:t>Lalin</a:t>
            </a:r>
            <a:r>
              <a:rPr lang="en-US" baseline="0" dirty="0"/>
              <a:t> Shah.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79820-7F32-488A-8569-1E1BE28CC38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9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pull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53" y="3227311"/>
            <a:ext cx="4371647" cy="3372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27311"/>
            <a:ext cx="4154214" cy="3372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1318"/>
            <a:ext cx="4154214" cy="2915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53" y="311318"/>
            <a:ext cx="4371647" cy="291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8" t="6667" r="27079" b="20913"/>
          <a:stretch/>
        </p:blipFill>
        <p:spPr>
          <a:xfrm>
            <a:off x="2676853" y="157589"/>
            <a:ext cx="3276600" cy="6542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794"/>
            </a:avLst>
          </a:prstGeom>
          <a:solidFill>
            <a:srgbClr val="8B55F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38100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কক্সবাজার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54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অহংকার</a:t>
            </a:r>
            <a:endParaRPr lang="en-US" sz="54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2"/>
          <p:cNvSpPr>
            <a:spLocks noGrp="1"/>
          </p:cNvSpPr>
          <p:nvPr/>
        </p:nvSpPr>
        <p:spPr>
          <a:xfrm>
            <a:off x="381000" y="6248400"/>
            <a:ext cx="1406673" cy="35370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C9BB29-B236-427F-ADCA-6724F3A7AC14}" type="datetime1">
              <a:rPr lang="en-US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18-Sep-20</a:t>
            </a:fld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1" name="Picture 10" descr="C:\Users\amin\Desktop\images\school-logo.g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5334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0863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3AD178-6417-43B3-AB33-47DF9E1F1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2400"/>
            <a:ext cx="8737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99684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81000"/>
            <a:ext cx="86868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Close your book, listen me attentively then answer the following questions with  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600200"/>
            <a:ext cx="8610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When was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Raja born 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Where did he come from 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What was his childhood life ?</a:t>
            </a:r>
          </a:p>
          <a:p>
            <a:pPr marL="342900" indent="-342900">
              <a:buAutoNum type="arabicPeriod"/>
            </a:pPr>
            <a:r>
              <a:rPr lang="en-US" sz="3200" b="1" dirty="0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Why did </a:t>
            </a:r>
            <a:r>
              <a:rPr lang="en-US" sz="3200" b="1" dirty="0" err="1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3200" b="1" dirty="0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 Raja leave the life of comfort and pleasure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What was the other name by which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Raja was known ?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096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Put a word in the gaps from the box matching their meanings.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2133600"/>
          <a:ext cx="7245928" cy="457200"/>
        </p:xfrm>
        <a:graphic>
          <a:graphicData uri="http://schemas.openxmlformats.org/drawingml/2006/table">
            <a:tbl>
              <a:tblPr/>
              <a:tblGrid>
                <a:gridCol w="1281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55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3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74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74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524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2819400"/>
            <a:ext cx="8001000" cy="378565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/>
              <a:t>	</a:t>
            </a:r>
          </a:p>
          <a:p>
            <a:pPr marL="342900" indent="-3429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a. ---------------- =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enjoyment / happy.</a:t>
            </a: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b. ----------------- = a large book.</a:t>
            </a: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c. ------------------ =  excited about something.</a:t>
            </a: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d. -----------------  =  the state of having a pleasant life.</a:t>
            </a:r>
          </a:p>
          <a:p>
            <a:pPr marL="342900" indent="-34290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e. -----------------  =  the enjoyment of expensive things.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800" y="2133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pleasure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2133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comfort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0" y="2133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luxury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00" y="2133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2133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crazy</a:t>
            </a: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7321E-6 L -0.27083 0.132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67321E-6 L -0.42917 0.243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5875 0.344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0.04583 0.455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67321E-6 L -0.09583 0.554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2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876800" y="304800"/>
            <a:ext cx="3581400" cy="1600200"/>
          </a:xfrm>
          <a:prstGeom prst="cloudCallout">
            <a:avLst>
              <a:gd name="adj1" fmla="val -31665"/>
              <a:gd name="adj2" fmla="val 1213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876800"/>
            <a:ext cx="84582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Write a short paragraph about another  mystic bard of Bangladesh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E8088D"/>
                </a:solidFill>
                <a:latin typeface="Elephant" pitchFamily="18" charset="0"/>
                <a:cs typeface="Times New Roman" pitchFamily="18" charset="0"/>
              </a:rPr>
              <a:t>‘LALON  SHAH’.</a:t>
            </a:r>
            <a:endParaRPr lang="en-US" sz="2400" dirty="0">
              <a:solidFill>
                <a:srgbClr val="E8088D"/>
              </a:solidFill>
              <a:latin typeface="Elephant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39624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562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of Copy of SOJAN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213478"/>
            <a:ext cx="8839200" cy="6339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505200"/>
            <a:ext cx="777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That’s all for today</a:t>
            </a:r>
          </a:p>
          <a:p>
            <a:r>
              <a:rPr lang="en-US" sz="6600" dirty="0"/>
              <a:t>Thanks all</a:t>
            </a:r>
          </a:p>
        </p:txBody>
      </p:sp>
    </p:spTree>
  </p:cSld>
  <p:clrMapOvr>
    <a:masterClrMapping/>
  </p:clrMapOvr>
  <p:transition spd="med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min\Desktop\images\school-logo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533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gray">
          <a:xfrm>
            <a:off x="1447800" y="228600"/>
            <a:ext cx="5500688" cy="6000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Aim of this content</a:t>
            </a:r>
          </a:p>
        </p:txBody>
      </p:sp>
      <p:sp>
        <p:nvSpPr>
          <p:cNvPr id="5" name="Rektangel 30"/>
          <p:cNvSpPr>
            <a:spLocks noChangeArrowheads="1"/>
          </p:cNvSpPr>
          <p:nvPr/>
        </p:nvSpPr>
        <p:spPr bwMode="auto">
          <a:xfrm>
            <a:off x="533400" y="2362200"/>
            <a:ext cx="7924800" cy="48354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read and understand texts through silent reading.</a:t>
            </a:r>
          </a:p>
        </p:txBody>
      </p:sp>
      <p:sp>
        <p:nvSpPr>
          <p:cNvPr id="6" name="Rektangel 31"/>
          <p:cNvSpPr>
            <a:spLocks noChangeArrowheads="1"/>
          </p:cNvSpPr>
          <p:nvPr/>
        </p:nvSpPr>
        <p:spPr bwMode="auto">
          <a:xfrm>
            <a:off x="533400" y="3886200"/>
            <a:ext cx="7924800" cy="48354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Listen for information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ktangel 33"/>
          <p:cNvSpPr>
            <a:spLocks noChangeArrowheads="1"/>
          </p:cNvSpPr>
          <p:nvPr/>
        </p:nvSpPr>
        <p:spPr bwMode="auto">
          <a:xfrm>
            <a:off x="533400" y="4724400"/>
            <a:ext cx="7924800" cy="481374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answers to questions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ktangel 34"/>
          <p:cNvSpPr>
            <a:spLocks noChangeArrowheads="1"/>
          </p:cNvSpPr>
          <p:nvPr/>
        </p:nvSpPr>
        <p:spPr bwMode="auto">
          <a:xfrm>
            <a:off x="533400" y="3124200"/>
            <a:ext cx="7924800" cy="481374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infer meaning from context </a:t>
            </a:r>
          </a:p>
        </p:txBody>
      </p:sp>
      <p:sp>
        <p:nvSpPr>
          <p:cNvPr id="9" name="Rektangel 35"/>
          <p:cNvSpPr>
            <a:spLocks noChangeArrowheads="1"/>
          </p:cNvSpPr>
          <p:nvPr/>
        </p:nvSpPr>
        <p:spPr bwMode="auto">
          <a:xfrm>
            <a:off x="533400" y="5562600"/>
            <a:ext cx="7924800" cy="481374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ask and answer questions</a:t>
            </a:r>
            <a:endParaRPr lang="da-D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-97" charset="-128"/>
              <a:cs typeface="Times New Roman" pitchFamily="18" charset="0"/>
            </a:endParaRPr>
          </a:p>
        </p:txBody>
      </p:sp>
      <p:sp>
        <p:nvSpPr>
          <p:cNvPr id="25" name="Rectangle 5"/>
          <p:cNvSpPr txBox="1">
            <a:spLocks noChangeArrowheads="1"/>
          </p:cNvSpPr>
          <p:nvPr/>
        </p:nvSpPr>
        <p:spPr bwMode="gray">
          <a:xfrm>
            <a:off x="533400" y="1219200"/>
            <a:ext cx="7696200" cy="600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lIns="0" rIns="0" anchor="ctr"/>
          <a:lstStyle/>
          <a:p>
            <a:pPr algn="ctr"/>
            <a:r>
              <a:rPr lang="en-US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AFTER THE END OF THE LESSON THE LEARNERS  </a:t>
            </a:r>
          </a:p>
          <a:p>
            <a:pPr algn="ctr"/>
            <a:r>
              <a:rPr lang="en-US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WILL    BE ABLE   </a:t>
            </a:r>
            <a:r>
              <a:rPr lang="en-US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4876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Look at the picture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838200"/>
            <a:ext cx="83058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Do you know who they are or anything about  them?</a:t>
            </a:r>
          </a:p>
        </p:txBody>
      </p:sp>
      <p:pic>
        <p:nvPicPr>
          <p:cNvPr id="7" name="Picture 6" descr="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2362200" cy="2447925"/>
          </a:xfrm>
          <a:prstGeom prst="rect">
            <a:avLst/>
          </a:prstGeom>
        </p:spPr>
      </p:pic>
      <p:pic>
        <p:nvPicPr>
          <p:cNvPr id="8" name="Picture 7" descr="h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447800"/>
            <a:ext cx="2209800" cy="243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3962400"/>
            <a:ext cx="23622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Lalon</a:t>
            </a:r>
            <a:r>
              <a:rPr lang="en-US" sz="2000" b="1" dirty="0"/>
              <a:t> Shah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3962400"/>
            <a:ext cx="22860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Hason</a:t>
            </a:r>
            <a:r>
              <a:rPr lang="en-US" sz="2000" b="1" dirty="0"/>
              <a:t> Raja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0" y="3962400"/>
            <a:ext cx="22860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Shah Abdul </a:t>
            </a:r>
            <a:r>
              <a:rPr lang="en-US" sz="2000" b="1" dirty="0" err="1"/>
              <a:t>Karim</a:t>
            </a:r>
            <a:endParaRPr lang="en-US" sz="2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47800"/>
            <a:ext cx="2209800" cy="24047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33400" y="472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19600"/>
            <a:ext cx="8610600" cy="221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51762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Now go to unit 21, section – A. Read the passage carefully and find out who they are.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7010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Raja was born in 1854 in a </a:t>
            </a:r>
            <a:r>
              <a:rPr lang="en-US" sz="3200" dirty="0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wealthy landlords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family 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He did not receive much </a:t>
            </a:r>
            <a:r>
              <a:rPr lang="en-US" sz="3200" dirty="0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formal education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In his youth , he led a life of luxury . He had everything –money, comfort and pleasure. At one time he understood that all these are </a:t>
            </a:r>
            <a:r>
              <a:rPr lang="en-US" sz="3200" dirty="0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meaningless.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He gave away all of his </a:t>
            </a:r>
            <a:r>
              <a:rPr lang="en-US" sz="3200" dirty="0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properties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 He started to think deeply about the Creator, about   life, death and </a:t>
            </a:r>
            <a:r>
              <a:rPr lang="en-US" sz="3200" dirty="0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mankind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Picture 6" descr="h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447800"/>
            <a:ext cx="1519238" cy="16764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200400"/>
            <a:ext cx="146384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105400"/>
            <a:ext cx="1628775" cy="1371600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Raja wrote a lot of songs perhaps about a </a:t>
            </a:r>
            <a:r>
              <a:rPr lang="en-US" sz="3200" dirty="0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thousand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 number. His book called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Udash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was published in </a:t>
            </a:r>
            <a:r>
              <a:rPr lang="en-US" sz="3200" dirty="0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1906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The book had 206 songs in it. In his songs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called himself “</a:t>
            </a:r>
            <a:r>
              <a:rPr lang="en-US" sz="3200" dirty="0" err="1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Creazy</a:t>
            </a:r>
            <a:r>
              <a:rPr lang="en-US" sz="3200" dirty="0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3200" dirty="0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 Raja”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or the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Pagla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Raja . A volume called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Raja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Samogra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was also published. The book contained </a:t>
            </a:r>
            <a:r>
              <a:rPr lang="en-US" sz="3200" dirty="0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500 poems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and songs. Some of the songs were written by the poet in Hindi.</a:t>
            </a:r>
          </a:p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Raja’s songs were always popular 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But </a:t>
            </a:r>
            <a:r>
              <a:rPr lang="en-US" sz="3200" dirty="0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every soon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they spread all over Bangladesh and beyond. In India’s West Bengal ,some </a:t>
            </a:r>
            <a:r>
              <a:rPr lang="en-US" sz="3200" dirty="0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eminent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folk singers made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Hasion’s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songs popular.</a:t>
            </a:r>
            <a:endParaRPr lang="en-US" sz="32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42871"/>
            <a:ext cx="4572000" cy="49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h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16003"/>
            <a:ext cx="2362200" cy="3082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ular Callout 4"/>
          <p:cNvSpPr/>
          <p:nvPr/>
        </p:nvSpPr>
        <p:spPr>
          <a:xfrm>
            <a:off x="4572000" y="3838664"/>
            <a:ext cx="4343400" cy="1752600"/>
          </a:xfrm>
          <a:prstGeom prst="wedgeRoundRectCallout">
            <a:avLst>
              <a:gd name="adj1" fmla="val -72043"/>
              <a:gd name="adj2" fmla="val -10480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73133" y="4084938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Raja was born in 1854 in a wealthy landlord`s family in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13907" y="304800"/>
            <a:ext cx="4038600" cy="12192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Identity of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Raja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09800"/>
            <a:ext cx="3533775" cy="2590800"/>
          </a:xfrm>
          <a:prstGeom prst="rect">
            <a:avLst/>
          </a:prstGeom>
        </p:spPr>
      </p:pic>
      <p:pic>
        <p:nvPicPr>
          <p:cNvPr id="3" name="Picture 2" descr="elephan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371600"/>
            <a:ext cx="3886200" cy="3352800"/>
          </a:xfrm>
          <a:prstGeom prst="rect">
            <a:avLst/>
          </a:prstGeom>
        </p:spPr>
      </p:pic>
      <p:pic>
        <p:nvPicPr>
          <p:cNvPr id="4" name="Picture 3" descr="h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28600"/>
            <a:ext cx="1600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1371600" y="228600"/>
            <a:ext cx="4419600" cy="1143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His previous life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813518"/>
            <a:ext cx="8686800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 his youth, he led a life of luxury. He did not lack anything – money, comfort or pleasure. But then a time came when he started to find all these comfort and joy  meaningless.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Do you know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Raja`s previous life style?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590800"/>
            <a:ext cx="13716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Udas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28600"/>
            <a:ext cx="1524000" cy="16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533400"/>
            <a:ext cx="3810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Writer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Raja.</a:t>
            </a:r>
          </a:p>
        </p:txBody>
      </p:sp>
      <p:pic>
        <p:nvPicPr>
          <p:cNvPr id="12" name="Picture 11" descr="hr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057400"/>
            <a:ext cx="1939636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1371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Do you know the name of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Raja`s book?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3200400"/>
            <a:ext cx="25146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Raja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Samagro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v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2057400"/>
            <a:ext cx="1905000" cy="2649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8600" y="4882278"/>
            <a:ext cx="8686799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Raja wrote a lot of songs, perhaps about a thousand in number. His books called “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Udash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”  and “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Raja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Samagra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7" grpId="0"/>
      <p:bldP spid="11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B30D42-802A-4470-B555-620F3357D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52400"/>
            <a:ext cx="8742357" cy="5105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66BCD5-6ECE-4756-BF45-E8FFF1103FDA}"/>
              </a:ext>
            </a:extLst>
          </p:cNvPr>
          <p:cNvSpPr txBox="1"/>
          <p:nvPr/>
        </p:nvSpPr>
        <p:spPr>
          <a:xfrm>
            <a:off x="228600" y="5334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Raja’s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Museam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7540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1770</TotalTime>
  <Words>544</Words>
  <Application>Microsoft Office PowerPoint</Application>
  <PresentationFormat>On-screen Show (4:3)</PresentationFormat>
  <Paragraphs>68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ＭＳ Ｐゴシック</vt:lpstr>
      <vt:lpstr>Calibri</vt:lpstr>
      <vt:lpstr>Consolas</vt:lpstr>
      <vt:lpstr>Corbel</vt:lpstr>
      <vt:lpstr>Elephant</vt:lpstr>
      <vt:lpstr>NikoshBAN</vt:lpstr>
      <vt:lpstr>Times New Roman</vt:lpstr>
      <vt:lpstr>Wingdings</vt:lpstr>
      <vt:lpstr>Wingdings 2</vt:lpstr>
      <vt:lpstr>Wingdings 3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Harun</dc:creator>
  <cp:lastModifiedBy>Nazrul</cp:lastModifiedBy>
  <cp:revision>221</cp:revision>
  <dcterms:created xsi:type="dcterms:W3CDTF">2006-08-16T00:00:00Z</dcterms:created>
  <dcterms:modified xsi:type="dcterms:W3CDTF">2020-09-18T05:31:27Z</dcterms:modified>
</cp:coreProperties>
</file>