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tmp" ContentType="image/png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  <p:sldMasterId id="2147483684" r:id="rId2"/>
  </p:sldMasterIdLst>
  <p:notesMasterIdLst>
    <p:notesMasterId r:id="rId18"/>
  </p:notesMasterIdLst>
  <p:sldIdLst>
    <p:sldId id="257" r:id="rId3"/>
    <p:sldId id="271" r:id="rId4"/>
    <p:sldId id="283" r:id="rId5"/>
    <p:sldId id="294" r:id="rId6"/>
    <p:sldId id="273" r:id="rId7"/>
    <p:sldId id="295" r:id="rId8"/>
    <p:sldId id="296" r:id="rId9"/>
    <p:sldId id="287" r:id="rId10"/>
    <p:sldId id="297" r:id="rId11"/>
    <p:sldId id="290" r:id="rId12"/>
    <p:sldId id="298" r:id="rId13"/>
    <p:sldId id="299" r:id="rId14"/>
    <p:sldId id="288" r:id="rId15"/>
    <p:sldId id="277" r:id="rId16"/>
    <p:sldId id="280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>
        <p:scale>
          <a:sx n="69" d="100"/>
          <a:sy n="69" d="100"/>
        </p:scale>
        <p:origin x="672" y="4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1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3_1">
  <dgm:title val=""/>
  <dgm:desc val=""/>
  <dgm:catLst>
    <dgm:cat type="accent3" pri="11100"/>
  </dgm:catLst>
  <dgm:styleLbl name="node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3">
        <a:alpha val="4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A0D2592-F173-4CBB-86B5-5823FAC2F1FA}" type="doc">
      <dgm:prSet loTypeId="urn:microsoft.com/office/officeart/2008/layout/RadialCluster" loCatId="relationship" qsTypeId="urn:microsoft.com/office/officeart/2005/8/quickstyle/simple1" qsCatId="simple" csTypeId="urn:microsoft.com/office/officeart/2005/8/colors/accent3_1" csCatId="accent3" phldr="1"/>
      <dgm:spPr/>
      <dgm:t>
        <a:bodyPr/>
        <a:lstStyle/>
        <a:p>
          <a:endParaRPr lang="en-US"/>
        </a:p>
      </dgm:t>
    </dgm:pt>
    <dgm:pt modelId="{BC9FD096-3CFE-46D2-84BA-9D1EAED13668}">
      <dgm:prSet phldrT="[Text]" custT="1"/>
      <dgm:spPr/>
      <dgm:t>
        <a:bodyPr/>
        <a:lstStyle/>
        <a:p>
          <a:r>
            <a:rPr lang="bn-IN" sz="3200" dirty="0"/>
            <a:t>আখলাকে হামিদার গুরুত্ব</a:t>
          </a:r>
          <a:endParaRPr lang="en-US" sz="3200" dirty="0"/>
        </a:p>
      </dgm:t>
    </dgm:pt>
    <dgm:pt modelId="{65AAA884-4950-4763-AA2B-1A86DE972493}" type="parTrans" cxnId="{549A769E-9733-466D-8B48-57C6A39D7BAF}">
      <dgm:prSet/>
      <dgm:spPr/>
      <dgm:t>
        <a:bodyPr/>
        <a:lstStyle/>
        <a:p>
          <a:endParaRPr lang="en-US"/>
        </a:p>
      </dgm:t>
    </dgm:pt>
    <dgm:pt modelId="{4D18C54A-8B80-46FA-97CB-978FC46F5A44}" type="sibTrans" cxnId="{549A769E-9733-466D-8B48-57C6A39D7BAF}">
      <dgm:prSet/>
      <dgm:spPr/>
      <dgm:t>
        <a:bodyPr/>
        <a:lstStyle/>
        <a:p>
          <a:endParaRPr lang="en-US"/>
        </a:p>
      </dgm:t>
    </dgm:pt>
    <dgm:pt modelId="{1FBF8655-60F1-444C-832D-7296AC0F0410}">
      <dgm:prSet phldrT="[Text]" custT="1"/>
      <dgm:spPr/>
      <dgm:t>
        <a:bodyPr/>
        <a:lstStyle/>
        <a:p>
          <a:r>
            <a:rPr lang="bn-IN" sz="3200" dirty="0"/>
            <a:t>মানবীয়</a:t>
          </a:r>
        </a:p>
        <a:p>
          <a:r>
            <a:rPr lang="bn-IN" sz="2800" dirty="0"/>
            <a:t>মৌলিক</a:t>
          </a:r>
          <a:r>
            <a:rPr lang="bn-IN" sz="3200" dirty="0"/>
            <a:t> গুণ</a:t>
          </a:r>
          <a:endParaRPr lang="en-US" sz="3200" dirty="0"/>
        </a:p>
      </dgm:t>
    </dgm:pt>
    <dgm:pt modelId="{72E79BE4-156E-4CF6-96B9-F3E5BE828004}" type="parTrans" cxnId="{AE15D520-BE53-4176-84CD-1DF46C6062FB}">
      <dgm:prSet/>
      <dgm:spPr/>
      <dgm:t>
        <a:bodyPr/>
        <a:lstStyle/>
        <a:p>
          <a:endParaRPr lang="en-US"/>
        </a:p>
      </dgm:t>
    </dgm:pt>
    <dgm:pt modelId="{74E292F3-1938-4ED8-B069-B3CBC6E2416E}" type="sibTrans" cxnId="{AE15D520-BE53-4176-84CD-1DF46C6062FB}">
      <dgm:prSet/>
      <dgm:spPr/>
      <dgm:t>
        <a:bodyPr/>
        <a:lstStyle/>
        <a:p>
          <a:endParaRPr lang="en-US"/>
        </a:p>
      </dgm:t>
    </dgm:pt>
    <dgm:pt modelId="{7DDE82EA-0CC6-4E2B-B624-2DBD86B5DF69}">
      <dgm:prSet phldrT="[Text]"/>
      <dgm:spPr/>
      <dgm:t>
        <a:bodyPr/>
        <a:lstStyle/>
        <a:p>
          <a:r>
            <a:rPr lang="bn-IN" dirty="0"/>
            <a:t>পরকালীন শান্তি </a:t>
          </a:r>
          <a:endParaRPr lang="en-US" dirty="0"/>
        </a:p>
      </dgm:t>
    </dgm:pt>
    <dgm:pt modelId="{35A46B64-FC63-48BB-BB53-D434C2637FDD}" type="parTrans" cxnId="{8ABD0986-9A4E-49DA-8A2A-0784C799F997}">
      <dgm:prSet/>
      <dgm:spPr/>
      <dgm:t>
        <a:bodyPr/>
        <a:lstStyle/>
        <a:p>
          <a:endParaRPr lang="en-US"/>
        </a:p>
      </dgm:t>
    </dgm:pt>
    <dgm:pt modelId="{A843CE2A-AC4D-4746-9F9A-3350A586CCAA}" type="sibTrans" cxnId="{8ABD0986-9A4E-49DA-8A2A-0784C799F997}">
      <dgm:prSet/>
      <dgm:spPr/>
      <dgm:t>
        <a:bodyPr/>
        <a:lstStyle/>
        <a:p>
          <a:endParaRPr lang="en-US"/>
        </a:p>
      </dgm:t>
    </dgm:pt>
    <dgm:pt modelId="{49BC15AE-EFEC-48E2-9203-6E93F311BFDC}">
      <dgm:prSet phldrT="[Text]" custT="1"/>
      <dgm:spPr/>
      <dgm:t>
        <a:bodyPr/>
        <a:lstStyle/>
        <a:p>
          <a:r>
            <a:rPr lang="bn-IN" sz="2800" dirty="0"/>
            <a:t>জীবনের</a:t>
          </a:r>
        </a:p>
        <a:p>
          <a:r>
            <a:rPr lang="bn-IN" sz="2800" dirty="0"/>
            <a:t>শ্রেষ্ঠ সম্পদ</a:t>
          </a:r>
          <a:endParaRPr lang="en-US" sz="2800" dirty="0"/>
        </a:p>
      </dgm:t>
    </dgm:pt>
    <dgm:pt modelId="{3B8DAD66-5BB3-47AF-B246-D23133EA099B}" type="parTrans" cxnId="{4DCD4AEA-6A05-4882-947A-5E5D6F9F4109}">
      <dgm:prSet/>
      <dgm:spPr/>
      <dgm:t>
        <a:bodyPr/>
        <a:lstStyle/>
        <a:p>
          <a:endParaRPr lang="en-US"/>
        </a:p>
      </dgm:t>
    </dgm:pt>
    <dgm:pt modelId="{76C9E95E-15AC-4192-828F-59FA22510D84}" type="sibTrans" cxnId="{4DCD4AEA-6A05-4882-947A-5E5D6F9F4109}">
      <dgm:prSet/>
      <dgm:spPr/>
      <dgm:t>
        <a:bodyPr/>
        <a:lstStyle/>
        <a:p>
          <a:endParaRPr lang="en-US"/>
        </a:p>
      </dgm:t>
    </dgm:pt>
    <dgm:pt modelId="{C867A6E9-AD68-4C1F-9575-94844B8497DB}">
      <dgm:prSet custT="1"/>
      <dgm:spPr/>
      <dgm:t>
        <a:bodyPr/>
        <a:lstStyle/>
        <a:p>
          <a:r>
            <a:rPr lang="bn-IN" sz="3600" dirty="0"/>
            <a:t>ইহকালীন সুখ</a:t>
          </a:r>
          <a:endParaRPr lang="en-US" sz="3600" dirty="0"/>
        </a:p>
      </dgm:t>
    </dgm:pt>
    <dgm:pt modelId="{A59C3E99-2089-4F62-B2FC-0E6A0219D3F2}" type="parTrans" cxnId="{6C74053D-07A4-4085-955C-171CB4414E09}">
      <dgm:prSet/>
      <dgm:spPr/>
      <dgm:t>
        <a:bodyPr/>
        <a:lstStyle/>
        <a:p>
          <a:endParaRPr lang="en-US"/>
        </a:p>
      </dgm:t>
    </dgm:pt>
    <dgm:pt modelId="{288AAE4E-1877-42CC-8783-9A90055F5F18}" type="sibTrans" cxnId="{6C74053D-07A4-4085-955C-171CB4414E09}">
      <dgm:prSet/>
      <dgm:spPr/>
      <dgm:t>
        <a:bodyPr/>
        <a:lstStyle/>
        <a:p>
          <a:endParaRPr lang="en-US"/>
        </a:p>
      </dgm:t>
    </dgm:pt>
    <dgm:pt modelId="{3FC360F5-9CEC-4291-BFD7-14E20BDE8456}">
      <dgm:prSet custT="1"/>
      <dgm:spPr/>
      <dgm:t>
        <a:bodyPr/>
        <a:lstStyle/>
        <a:p>
          <a:r>
            <a:rPr lang="bn-IN" sz="2800" dirty="0"/>
            <a:t>মানবিকতা ও নৈতিকতার আদর্শের পরিপূর্ণতা </a:t>
          </a:r>
          <a:endParaRPr lang="en-US" sz="2800" dirty="0"/>
        </a:p>
      </dgm:t>
    </dgm:pt>
    <dgm:pt modelId="{E506BBFC-4C71-4025-AD1F-E9D74758845C}" type="parTrans" cxnId="{CF781CBE-61BF-41DE-94F7-A07F28B63C7A}">
      <dgm:prSet/>
      <dgm:spPr/>
      <dgm:t>
        <a:bodyPr/>
        <a:lstStyle/>
        <a:p>
          <a:endParaRPr lang="en-US"/>
        </a:p>
      </dgm:t>
    </dgm:pt>
    <dgm:pt modelId="{BAAB2A3A-FF61-490C-9962-615E19165A50}" type="sibTrans" cxnId="{CF781CBE-61BF-41DE-94F7-A07F28B63C7A}">
      <dgm:prSet/>
      <dgm:spPr/>
      <dgm:t>
        <a:bodyPr/>
        <a:lstStyle/>
        <a:p>
          <a:endParaRPr lang="en-US"/>
        </a:p>
      </dgm:t>
    </dgm:pt>
    <dgm:pt modelId="{5EB80181-189E-4A49-BB26-83811F3776B9}" type="pres">
      <dgm:prSet presAssocID="{6A0D2592-F173-4CBB-86B5-5823FAC2F1FA}" presName="Name0" presStyleCnt="0">
        <dgm:presLayoutVars>
          <dgm:chMax val="1"/>
          <dgm:chPref val="1"/>
          <dgm:dir/>
          <dgm:animOne val="branch"/>
          <dgm:animLvl val="lvl"/>
        </dgm:presLayoutVars>
      </dgm:prSet>
      <dgm:spPr/>
    </dgm:pt>
    <dgm:pt modelId="{70E2C367-9941-4034-AD4E-65BC78A7E087}" type="pres">
      <dgm:prSet presAssocID="{BC9FD096-3CFE-46D2-84BA-9D1EAED13668}" presName="singleCycle" presStyleCnt="0"/>
      <dgm:spPr/>
    </dgm:pt>
    <dgm:pt modelId="{7434B0EF-791E-45CA-9594-A05E18EB958B}" type="pres">
      <dgm:prSet presAssocID="{BC9FD096-3CFE-46D2-84BA-9D1EAED13668}" presName="singleCenter" presStyleLbl="node1" presStyleIdx="0" presStyleCnt="6" custScaleX="153577">
        <dgm:presLayoutVars>
          <dgm:chMax val="7"/>
          <dgm:chPref val="7"/>
        </dgm:presLayoutVars>
      </dgm:prSet>
      <dgm:spPr/>
    </dgm:pt>
    <dgm:pt modelId="{41ECE582-6DD2-4508-A422-4DFA8A120252}" type="pres">
      <dgm:prSet presAssocID="{72E79BE4-156E-4CF6-96B9-F3E5BE828004}" presName="Name56" presStyleLbl="parChTrans1D2" presStyleIdx="0" presStyleCnt="5"/>
      <dgm:spPr/>
    </dgm:pt>
    <dgm:pt modelId="{80E10612-C679-4D42-9549-BF76F17160BF}" type="pres">
      <dgm:prSet presAssocID="{1FBF8655-60F1-444C-832D-7296AC0F0410}" presName="text0" presStyleLbl="node1" presStyleIdx="1" presStyleCnt="6" custScaleX="286414" custScaleY="103851" custRadScaleRad="144243" custRadScaleInc="123454">
        <dgm:presLayoutVars>
          <dgm:bulletEnabled val="1"/>
        </dgm:presLayoutVars>
      </dgm:prSet>
      <dgm:spPr/>
    </dgm:pt>
    <dgm:pt modelId="{A5CF525D-7BCD-4286-9F13-8B997B8E38C0}" type="pres">
      <dgm:prSet presAssocID="{E506BBFC-4C71-4025-AD1F-E9D74758845C}" presName="Name56" presStyleLbl="parChTrans1D2" presStyleIdx="1" presStyleCnt="5"/>
      <dgm:spPr/>
    </dgm:pt>
    <dgm:pt modelId="{A98BFAC4-C687-417B-B2A1-220FBF56E059}" type="pres">
      <dgm:prSet presAssocID="{3FC360F5-9CEC-4291-BFD7-14E20BDE8456}" presName="text0" presStyleLbl="node1" presStyleIdx="2" presStyleCnt="6" custScaleX="224639" custScaleY="185972" custRadScaleRad="123717" custRadScaleInc="14657">
        <dgm:presLayoutVars>
          <dgm:bulletEnabled val="1"/>
        </dgm:presLayoutVars>
      </dgm:prSet>
      <dgm:spPr/>
    </dgm:pt>
    <dgm:pt modelId="{2751E0B0-7725-43F8-B29D-50747C884407}" type="pres">
      <dgm:prSet presAssocID="{35A46B64-FC63-48BB-BB53-D434C2637FDD}" presName="Name56" presStyleLbl="parChTrans1D2" presStyleIdx="2" presStyleCnt="5"/>
      <dgm:spPr/>
    </dgm:pt>
    <dgm:pt modelId="{1868E38A-3FBB-4218-AE3A-CDD581692021}" type="pres">
      <dgm:prSet presAssocID="{7DDE82EA-0CC6-4E2B-B624-2DBD86B5DF69}" presName="text0" presStyleLbl="node1" presStyleIdx="3" presStyleCnt="6" custScaleX="245342" custScaleY="113342" custRadScaleRad="132752" custRadScaleInc="-65595">
        <dgm:presLayoutVars>
          <dgm:bulletEnabled val="1"/>
        </dgm:presLayoutVars>
      </dgm:prSet>
      <dgm:spPr/>
    </dgm:pt>
    <dgm:pt modelId="{AE12C897-E723-41E9-8CF3-4EC1BB97C1E3}" type="pres">
      <dgm:prSet presAssocID="{A59C3E99-2089-4F62-B2FC-0E6A0219D3F2}" presName="Name56" presStyleLbl="parChTrans1D2" presStyleIdx="3" presStyleCnt="5"/>
      <dgm:spPr/>
    </dgm:pt>
    <dgm:pt modelId="{F7E43093-1A7C-420A-8EE2-1C378FBB5898}" type="pres">
      <dgm:prSet presAssocID="{C867A6E9-AD68-4C1F-9575-94844B8497DB}" presName="text0" presStyleLbl="node1" presStyleIdx="4" presStyleCnt="6" custScaleX="230766" custScaleY="115583" custRadScaleRad="133213" custRadScaleInc="67256">
        <dgm:presLayoutVars>
          <dgm:bulletEnabled val="1"/>
        </dgm:presLayoutVars>
      </dgm:prSet>
      <dgm:spPr/>
    </dgm:pt>
    <dgm:pt modelId="{CB273287-9D39-4A30-A1CB-1FC3B07F2CFF}" type="pres">
      <dgm:prSet presAssocID="{3B8DAD66-5BB3-47AF-B246-D23133EA099B}" presName="Name56" presStyleLbl="parChTrans1D2" presStyleIdx="4" presStyleCnt="5"/>
      <dgm:spPr/>
    </dgm:pt>
    <dgm:pt modelId="{213C2739-4B7E-45AA-9E84-A43436FD05E7}" type="pres">
      <dgm:prSet presAssocID="{49BC15AE-EFEC-48E2-9203-6E93F311BFDC}" presName="text0" presStyleLbl="node1" presStyleIdx="5" presStyleCnt="6" custScaleX="215893" custScaleY="109217" custRadScaleRad="123892" custRadScaleInc="-14292">
        <dgm:presLayoutVars>
          <dgm:bulletEnabled val="1"/>
        </dgm:presLayoutVars>
      </dgm:prSet>
      <dgm:spPr/>
    </dgm:pt>
  </dgm:ptLst>
  <dgm:cxnLst>
    <dgm:cxn modelId="{6D12471C-B11F-4004-B205-DE0E71ED07AE}" type="presOf" srcId="{3B8DAD66-5BB3-47AF-B246-D23133EA099B}" destId="{CB273287-9D39-4A30-A1CB-1FC3B07F2CFF}" srcOrd="0" destOrd="0" presId="urn:microsoft.com/office/officeart/2008/layout/RadialCluster"/>
    <dgm:cxn modelId="{AE15D520-BE53-4176-84CD-1DF46C6062FB}" srcId="{BC9FD096-3CFE-46D2-84BA-9D1EAED13668}" destId="{1FBF8655-60F1-444C-832D-7296AC0F0410}" srcOrd="0" destOrd="0" parTransId="{72E79BE4-156E-4CF6-96B9-F3E5BE828004}" sibTransId="{74E292F3-1938-4ED8-B069-B3CBC6E2416E}"/>
    <dgm:cxn modelId="{BA541623-5B13-489E-97E8-BF39A47A8B96}" type="presOf" srcId="{6A0D2592-F173-4CBB-86B5-5823FAC2F1FA}" destId="{5EB80181-189E-4A49-BB26-83811F3776B9}" srcOrd="0" destOrd="0" presId="urn:microsoft.com/office/officeart/2008/layout/RadialCluster"/>
    <dgm:cxn modelId="{29EF4232-7ABB-48A0-9CFF-1B12960E55DA}" type="presOf" srcId="{A59C3E99-2089-4F62-B2FC-0E6A0219D3F2}" destId="{AE12C897-E723-41E9-8CF3-4EC1BB97C1E3}" srcOrd="0" destOrd="0" presId="urn:microsoft.com/office/officeart/2008/layout/RadialCluster"/>
    <dgm:cxn modelId="{6C74053D-07A4-4085-955C-171CB4414E09}" srcId="{BC9FD096-3CFE-46D2-84BA-9D1EAED13668}" destId="{C867A6E9-AD68-4C1F-9575-94844B8497DB}" srcOrd="3" destOrd="0" parTransId="{A59C3E99-2089-4F62-B2FC-0E6A0219D3F2}" sibTransId="{288AAE4E-1877-42CC-8783-9A90055F5F18}"/>
    <dgm:cxn modelId="{1C073D68-9A51-4AE5-9653-18CC46C77F13}" type="presOf" srcId="{BC9FD096-3CFE-46D2-84BA-9D1EAED13668}" destId="{7434B0EF-791E-45CA-9594-A05E18EB958B}" srcOrd="0" destOrd="0" presId="urn:microsoft.com/office/officeart/2008/layout/RadialCluster"/>
    <dgm:cxn modelId="{0E55D169-F1A2-4211-82EA-5DB64FC8B6A1}" type="presOf" srcId="{C867A6E9-AD68-4C1F-9575-94844B8497DB}" destId="{F7E43093-1A7C-420A-8EE2-1C378FBB5898}" srcOrd="0" destOrd="0" presId="urn:microsoft.com/office/officeart/2008/layout/RadialCluster"/>
    <dgm:cxn modelId="{79BB936C-F9D7-46C2-BB11-ADFD822B6DC5}" type="presOf" srcId="{3FC360F5-9CEC-4291-BFD7-14E20BDE8456}" destId="{A98BFAC4-C687-417B-B2A1-220FBF56E059}" srcOrd="0" destOrd="0" presId="urn:microsoft.com/office/officeart/2008/layout/RadialCluster"/>
    <dgm:cxn modelId="{8ABD0986-9A4E-49DA-8A2A-0784C799F997}" srcId="{BC9FD096-3CFE-46D2-84BA-9D1EAED13668}" destId="{7DDE82EA-0CC6-4E2B-B624-2DBD86B5DF69}" srcOrd="2" destOrd="0" parTransId="{35A46B64-FC63-48BB-BB53-D434C2637FDD}" sibTransId="{A843CE2A-AC4D-4746-9F9A-3350A586CCAA}"/>
    <dgm:cxn modelId="{1AEE0E8A-83EE-4CAB-950E-E31090478201}" type="presOf" srcId="{72E79BE4-156E-4CF6-96B9-F3E5BE828004}" destId="{41ECE582-6DD2-4508-A422-4DFA8A120252}" srcOrd="0" destOrd="0" presId="urn:microsoft.com/office/officeart/2008/layout/RadialCluster"/>
    <dgm:cxn modelId="{549A769E-9733-466D-8B48-57C6A39D7BAF}" srcId="{6A0D2592-F173-4CBB-86B5-5823FAC2F1FA}" destId="{BC9FD096-3CFE-46D2-84BA-9D1EAED13668}" srcOrd="0" destOrd="0" parTransId="{65AAA884-4950-4763-AA2B-1A86DE972493}" sibTransId="{4D18C54A-8B80-46FA-97CB-978FC46F5A44}"/>
    <dgm:cxn modelId="{F5263AB7-C874-4456-BCD8-A82434416C7F}" type="presOf" srcId="{1FBF8655-60F1-444C-832D-7296AC0F0410}" destId="{80E10612-C679-4D42-9549-BF76F17160BF}" srcOrd="0" destOrd="0" presId="urn:microsoft.com/office/officeart/2008/layout/RadialCluster"/>
    <dgm:cxn modelId="{CF781CBE-61BF-41DE-94F7-A07F28B63C7A}" srcId="{BC9FD096-3CFE-46D2-84BA-9D1EAED13668}" destId="{3FC360F5-9CEC-4291-BFD7-14E20BDE8456}" srcOrd="1" destOrd="0" parTransId="{E506BBFC-4C71-4025-AD1F-E9D74758845C}" sibTransId="{BAAB2A3A-FF61-490C-9962-615E19165A50}"/>
    <dgm:cxn modelId="{25DFF1C4-5EA3-4763-8F03-E4A64D60ED93}" type="presOf" srcId="{35A46B64-FC63-48BB-BB53-D434C2637FDD}" destId="{2751E0B0-7725-43F8-B29D-50747C884407}" srcOrd="0" destOrd="0" presId="urn:microsoft.com/office/officeart/2008/layout/RadialCluster"/>
    <dgm:cxn modelId="{4DCD4AEA-6A05-4882-947A-5E5D6F9F4109}" srcId="{BC9FD096-3CFE-46D2-84BA-9D1EAED13668}" destId="{49BC15AE-EFEC-48E2-9203-6E93F311BFDC}" srcOrd="4" destOrd="0" parTransId="{3B8DAD66-5BB3-47AF-B246-D23133EA099B}" sibTransId="{76C9E95E-15AC-4192-828F-59FA22510D84}"/>
    <dgm:cxn modelId="{8C5DB9ED-BE15-4F29-8B36-905F8538E63B}" type="presOf" srcId="{49BC15AE-EFEC-48E2-9203-6E93F311BFDC}" destId="{213C2739-4B7E-45AA-9E84-A43436FD05E7}" srcOrd="0" destOrd="0" presId="urn:microsoft.com/office/officeart/2008/layout/RadialCluster"/>
    <dgm:cxn modelId="{990C94FD-12F7-4236-950C-D5128BE31DFE}" type="presOf" srcId="{E506BBFC-4C71-4025-AD1F-E9D74758845C}" destId="{A5CF525D-7BCD-4286-9F13-8B997B8E38C0}" srcOrd="0" destOrd="0" presId="urn:microsoft.com/office/officeart/2008/layout/RadialCluster"/>
    <dgm:cxn modelId="{E222EEFF-8AEC-4586-A734-A98E1C8EF2A6}" type="presOf" srcId="{7DDE82EA-0CC6-4E2B-B624-2DBD86B5DF69}" destId="{1868E38A-3FBB-4218-AE3A-CDD581692021}" srcOrd="0" destOrd="0" presId="urn:microsoft.com/office/officeart/2008/layout/RadialCluster"/>
    <dgm:cxn modelId="{120D1750-4552-4053-98EF-AE14E143CBD4}" type="presParOf" srcId="{5EB80181-189E-4A49-BB26-83811F3776B9}" destId="{70E2C367-9941-4034-AD4E-65BC78A7E087}" srcOrd="0" destOrd="0" presId="urn:microsoft.com/office/officeart/2008/layout/RadialCluster"/>
    <dgm:cxn modelId="{8967DD54-32A2-4A04-9C58-A1B5C2E0C3E4}" type="presParOf" srcId="{70E2C367-9941-4034-AD4E-65BC78A7E087}" destId="{7434B0EF-791E-45CA-9594-A05E18EB958B}" srcOrd="0" destOrd="0" presId="urn:microsoft.com/office/officeart/2008/layout/RadialCluster"/>
    <dgm:cxn modelId="{EDEA716A-E6B5-4961-9462-A6C51ACA95D3}" type="presParOf" srcId="{70E2C367-9941-4034-AD4E-65BC78A7E087}" destId="{41ECE582-6DD2-4508-A422-4DFA8A120252}" srcOrd="1" destOrd="0" presId="urn:microsoft.com/office/officeart/2008/layout/RadialCluster"/>
    <dgm:cxn modelId="{F28E5BD8-8349-4112-A57B-7A91A54B1F45}" type="presParOf" srcId="{70E2C367-9941-4034-AD4E-65BC78A7E087}" destId="{80E10612-C679-4D42-9549-BF76F17160BF}" srcOrd="2" destOrd="0" presId="urn:microsoft.com/office/officeart/2008/layout/RadialCluster"/>
    <dgm:cxn modelId="{815C0F6E-FD11-4582-BEF1-047B927C1622}" type="presParOf" srcId="{70E2C367-9941-4034-AD4E-65BC78A7E087}" destId="{A5CF525D-7BCD-4286-9F13-8B997B8E38C0}" srcOrd="3" destOrd="0" presId="urn:microsoft.com/office/officeart/2008/layout/RadialCluster"/>
    <dgm:cxn modelId="{BF5BFE13-D92E-48EF-B174-AD9340815F9D}" type="presParOf" srcId="{70E2C367-9941-4034-AD4E-65BC78A7E087}" destId="{A98BFAC4-C687-417B-B2A1-220FBF56E059}" srcOrd="4" destOrd="0" presId="urn:microsoft.com/office/officeart/2008/layout/RadialCluster"/>
    <dgm:cxn modelId="{EAE58633-3231-4298-BCD2-073843126B04}" type="presParOf" srcId="{70E2C367-9941-4034-AD4E-65BC78A7E087}" destId="{2751E0B0-7725-43F8-B29D-50747C884407}" srcOrd="5" destOrd="0" presId="urn:microsoft.com/office/officeart/2008/layout/RadialCluster"/>
    <dgm:cxn modelId="{411D53E1-1B5C-4BA0-AC05-9A62D4949CED}" type="presParOf" srcId="{70E2C367-9941-4034-AD4E-65BC78A7E087}" destId="{1868E38A-3FBB-4218-AE3A-CDD581692021}" srcOrd="6" destOrd="0" presId="urn:microsoft.com/office/officeart/2008/layout/RadialCluster"/>
    <dgm:cxn modelId="{C3D3CEC9-80E5-4847-A802-620F0BFA9B97}" type="presParOf" srcId="{70E2C367-9941-4034-AD4E-65BC78A7E087}" destId="{AE12C897-E723-41E9-8CF3-4EC1BB97C1E3}" srcOrd="7" destOrd="0" presId="urn:microsoft.com/office/officeart/2008/layout/RadialCluster"/>
    <dgm:cxn modelId="{8342EFC4-24F4-4266-860F-1822265EF57F}" type="presParOf" srcId="{70E2C367-9941-4034-AD4E-65BC78A7E087}" destId="{F7E43093-1A7C-420A-8EE2-1C378FBB5898}" srcOrd="8" destOrd="0" presId="urn:microsoft.com/office/officeart/2008/layout/RadialCluster"/>
    <dgm:cxn modelId="{B0426E26-F39A-4D25-8DF4-48A482373E48}" type="presParOf" srcId="{70E2C367-9941-4034-AD4E-65BC78A7E087}" destId="{CB273287-9D39-4A30-A1CB-1FC3B07F2CFF}" srcOrd="9" destOrd="0" presId="urn:microsoft.com/office/officeart/2008/layout/RadialCluster"/>
    <dgm:cxn modelId="{0E1CE0A0-A3DA-4546-8C09-C7DDC5F06B4B}" type="presParOf" srcId="{70E2C367-9941-4034-AD4E-65BC78A7E087}" destId="{213C2739-4B7E-45AA-9E84-A43436FD05E7}" srcOrd="10" destOrd="0" presId="urn:microsoft.com/office/officeart/2008/layout/RadialCluster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F8D8C658-613E-4877-9EF4-B061E4D56299}" type="doc">
      <dgm:prSet loTypeId="urn:microsoft.com/office/officeart/2005/8/layout/radial6" loCatId="relationship" qsTypeId="urn:microsoft.com/office/officeart/2005/8/quickstyle/simple1" qsCatId="simple" csTypeId="urn:microsoft.com/office/officeart/2005/8/colors/accent1_2" csCatId="accent1" phldr="0"/>
      <dgm:spPr/>
      <dgm:t>
        <a:bodyPr/>
        <a:lstStyle/>
        <a:p>
          <a:endParaRPr lang="en-US"/>
        </a:p>
      </dgm:t>
    </dgm:pt>
    <dgm:pt modelId="{AA54927F-E2A2-4CED-BF27-0A1D1744BD3D}" type="pres">
      <dgm:prSet presAssocID="{F8D8C658-613E-4877-9EF4-B061E4D56299}" presName="Name0" presStyleCnt="0">
        <dgm:presLayoutVars>
          <dgm:chMax val="1"/>
          <dgm:dir/>
          <dgm:animLvl val="ctr"/>
          <dgm:resizeHandles val="exact"/>
        </dgm:presLayoutVars>
      </dgm:prSet>
      <dgm:spPr/>
    </dgm:pt>
  </dgm:ptLst>
  <dgm:cxnLst>
    <dgm:cxn modelId="{0DE4AB1C-D314-449C-9E86-DBFBF5405648}" type="presOf" srcId="{F8D8C658-613E-4877-9EF4-B061E4D56299}" destId="{AA54927F-E2A2-4CED-BF27-0A1D1744BD3D}" srcOrd="0" destOrd="0" presId="urn:microsoft.com/office/officeart/2005/8/layout/radial6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3EB2E184-D969-4DFB-A74C-E6ACFFC85798}" type="doc">
      <dgm:prSet loTypeId="urn:microsoft.com/office/officeart/2005/8/layout/radial5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0EEFF609-A662-4465-8F0B-0423BDAB9A97}">
      <dgm:prSet phldrT="[Text]" custT="1"/>
      <dgm:spPr/>
      <dgm:t>
        <a:bodyPr/>
        <a:lstStyle/>
        <a:p>
          <a:r>
            <a:rPr lang="bn-IN" sz="2400" dirty="0">
              <a:latin typeface="SolaimanLipi" panose="03000600000000000000" pitchFamily="66" charset="0"/>
              <a:cs typeface="SolaimanLipi" panose="03000600000000000000" pitchFamily="66" charset="0"/>
            </a:rPr>
            <a:t>আখলাকে হামিদার সুফল</a:t>
          </a:r>
          <a:endParaRPr lang="en-US" sz="2400" dirty="0">
            <a:latin typeface="SolaimanLipi" panose="03000600000000000000" pitchFamily="66" charset="0"/>
            <a:cs typeface="SolaimanLipi" panose="03000600000000000000" pitchFamily="66" charset="0"/>
          </a:endParaRPr>
        </a:p>
      </dgm:t>
    </dgm:pt>
    <dgm:pt modelId="{908CD838-1365-4B9D-B469-DD47BF5F6AEB}" type="parTrans" cxnId="{236DABD1-77E7-4ED7-AB5C-F0334C0F3725}">
      <dgm:prSet/>
      <dgm:spPr/>
      <dgm:t>
        <a:bodyPr/>
        <a:lstStyle/>
        <a:p>
          <a:endParaRPr lang="en-US"/>
        </a:p>
      </dgm:t>
    </dgm:pt>
    <dgm:pt modelId="{886C7042-A835-4CF6-872C-16BE7A6B1A54}" type="sibTrans" cxnId="{236DABD1-77E7-4ED7-AB5C-F0334C0F3725}">
      <dgm:prSet/>
      <dgm:spPr/>
      <dgm:t>
        <a:bodyPr/>
        <a:lstStyle/>
        <a:p>
          <a:endParaRPr lang="en-US"/>
        </a:p>
      </dgm:t>
    </dgm:pt>
    <dgm:pt modelId="{7D4B4F67-559E-46B3-A3CE-7F8D6057A144}">
      <dgm:prSet phldrT="[Text]" custT="1"/>
      <dgm:spPr/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n-US" sz="2400" dirty="0" err="1">
              <a:latin typeface="SolaimanLipi" panose="03000600000000000000" pitchFamily="66" charset="0"/>
              <a:cs typeface="SolaimanLipi" panose="03000600000000000000" pitchFamily="66" charset="0"/>
            </a:rPr>
            <a:t>আল্লাহর</a:t>
          </a:r>
          <a:endParaRPr lang="bn-IN" sz="2400" dirty="0">
            <a:latin typeface="SolaimanLipi" panose="03000600000000000000" pitchFamily="66" charset="0"/>
            <a:cs typeface="SolaimanLipi" panose="03000600000000000000" pitchFamily="66" charset="0"/>
          </a:endParaRPr>
        </a:p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n-US" sz="2400" dirty="0" err="1">
              <a:latin typeface="SolaimanLipi" panose="03000600000000000000" pitchFamily="66" charset="0"/>
              <a:cs typeface="SolaimanLipi" panose="03000600000000000000" pitchFamily="66" charset="0"/>
            </a:rPr>
            <a:t>প্রিয়</a:t>
          </a:r>
          <a:endParaRPr lang="en-US" sz="2400" dirty="0">
            <a:latin typeface="SolaimanLipi" panose="03000600000000000000" pitchFamily="66" charset="0"/>
            <a:cs typeface="SolaimanLipi" panose="03000600000000000000" pitchFamily="66" charset="0"/>
          </a:endParaRPr>
        </a:p>
      </dgm:t>
    </dgm:pt>
    <dgm:pt modelId="{B44DE198-2F6D-4FFA-A541-E7C82B6B8D20}" type="parTrans" cxnId="{12EA764D-4C7D-4543-BF7E-B57CD82CCF59}">
      <dgm:prSet/>
      <dgm:spPr/>
      <dgm:t>
        <a:bodyPr/>
        <a:lstStyle/>
        <a:p>
          <a:endParaRPr lang="en-US"/>
        </a:p>
      </dgm:t>
    </dgm:pt>
    <dgm:pt modelId="{649AFC17-93CC-4EB9-924E-D0F0859F22BE}" type="sibTrans" cxnId="{12EA764D-4C7D-4543-BF7E-B57CD82CCF59}">
      <dgm:prSet/>
      <dgm:spPr/>
      <dgm:t>
        <a:bodyPr/>
        <a:lstStyle/>
        <a:p>
          <a:endParaRPr lang="en-US"/>
        </a:p>
      </dgm:t>
    </dgm:pt>
    <dgm:pt modelId="{8E3A04D1-7DC3-4E3C-BDF5-852036D3FE22}">
      <dgm:prSet phldrT="[Text]" custT="1"/>
      <dgm:spPr/>
      <dgm:t>
        <a:bodyPr/>
        <a:lstStyle/>
        <a:p>
          <a:r>
            <a:rPr lang="bn-IN" sz="2000" dirty="0">
              <a:latin typeface="SolaimanLipi" panose="03000600000000000000" pitchFamily="66" charset="0"/>
              <a:cs typeface="SolaimanLipi" panose="03000600000000000000" pitchFamily="66" charset="0"/>
            </a:rPr>
            <a:t>কল্যাণের হাতিয়ার</a:t>
          </a:r>
          <a:endParaRPr lang="en-US" sz="2000" dirty="0">
            <a:latin typeface="SolaimanLipi" panose="03000600000000000000" pitchFamily="66" charset="0"/>
            <a:cs typeface="SolaimanLipi" panose="03000600000000000000" pitchFamily="66" charset="0"/>
          </a:endParaRPr>
        </a:p>
      </dgm:t>
    </dgm:pt>
    <dgm:pt modelId="{3FCF9174-F8FB-42EA-A1A7-8B1829C23D22}" type="parTrans" cxnId="{23E2C03F-AE43-49FF-B085-437DB28F42D9}">
      <dgm:prSet/>
      <dgm:spPr/>
      <dgm:t>
        <a:bodyPr/>
        <a:lstStyle/>
        <a:p>
          <a:endParaRPr lang="en-US"/>
        </a:p>
      </dgm:t>
    </dgm:pt>
    <dgm:pt modelId="{50FAB89D-E593-4B75-AC49-C0C85047BCDB}" type="sibTrans" cxnId="{23E2C03F-AE43-49FF-B085-437DB28F42D9}">
      <dgm:prSet/>
      <dgm:spPr/>
      <dgm:t>
        <a:bodyPr/>
        <a:lstStyle/>
        <a:p>
          <a:endParaRPr lang="en-US"/>
        </a:p>
      </dgm:t>
    </dgm:pt>
    <dgm:pt modelId="{080B96CB-DDC2-4BB6-A91F-C204D1E7337D}">
      <dgm:prSet phldrT="[Text]" custT="1"/>
      <dgm:spPr/>
      <dgm:t>
        <a:bodyPr/>
        <a:lstStyle/>
        <a:p>
          <a:r>
            <a:rPr lang="bn-IN" sz="2000" dirty="0">
              <a:latin typeface="SolaimanLipi" panose="03000600000000000000" pitchFamily="66" charset="0"/>
              <a:cs typeface="SolaimanLipi" panose="03000600000000000000" pitchFamily="66" charset="0"/>
            </a:rPr>
            <a:t>সকলে</a:t>
          </a:r>
        </a:p>
        <a:p>
          <a:r>
            <a:rPr lang="bn-IN" sz="2000" dirty="0">
              <a:latin typeface="SolaimanLipi" panose="03000600000000000000" pitchFamily="66" charset="0"/>
              <a:cs typeface="SolaimanLipi" panose="03000600000000000000" pitchFamily="66" charset="0"/>
            </a:rPr>
            <a:t>বিশ্বাস করে</a:t>
          </a:r>
          <a:endParaRPr lang="en-US" sz="2000" dirty="0">
            <a:latin typeface="SolaimanLipi" panose="03000600000000000000" pitchFamily="66" charset="0"/>
            <a:cs typeface="SolaimanLipi" panose="03000600000000000000" pitchFamily="66" charset="0"/>
          </a:endParaRPr>
        </a:p>
      </dgm:t>
    </dgm:pt>
    <dgm:pt modelId="{789C472E-3929-40D5-BF83-D13F433AD08C}" type="parTrans" cxnId="{B5AA88CB-D40D-4EE5-9B71-5809C1F5E589}">
      <dgm:prSet/>
      <dgm:spPr/>
      <dgm:t>
        <a:bodyPr/>
        <a:lstStyle/>
        <a:p>
          <a:endParaRPr lang="en-US"/>
        </a:p>
      </dgm:t>
    </dgm:pt>
    <dgm:pt modelId="{FFF293B6-6E35-431B-A11B-983EA3248D64}" type="sibTrans" cxnId="{B5AA88CB-D40D-4EE5-9B71-5809C1F5E589}">
      <dgm:prSet/>
      <dgm:spPr/>
      <dgm:t>
        <a:bodyPr/>
        <a:lstStyle/>
        <a:p>
          <a:endParaRPr lang="en-US"/>
        </a:p>
      </dgm:t>
    </dgm:pt>
    <dgm:pt modelId="{3600E1BE-2D14-4EED-A04E-5C804296E3A8}">
      <dgm:prSet phldrT="[Text]" custT="1"/>
      <dgm:spPr/>
      <dgm:t>
        <a:bodyPr/>
        <a:lstStyle/>
        <a:p>
          <a:r>
            <a:rPr lang="bn-IN" sz="2000" dirty="0">
              <a:latin typeface="SolaimanLipi" panose="03000600000000000000" pitchFamily="66" charset="0"/>
              <a:cs typeface="SolaimanLipi" panose="03000600000000000000" pitchFamily="66" charset="0"/>
            </a:rPr>
            <a:t>সকলে</a:t>
          </a:r>
        </a:p>
        <a:p>
          <a:r>
            <a:rPr lang="bn-IN" sz="2000" dirty="0">
              <a:latin typeface="SolaimanLipi" panose="03000600000000000000" pitchFamily="66" charset="0"/>
              <a:cs typeface="SolaimanLipi" panose="03000600000000000000" pitchFamily="66" charset="0"/>
            </a:rPr>
            <a:t>সম্মান করে</a:t>
          </a:r>
          <a:endParaRPr lang="en-US" sz="2000" dirty="0">
            <a:latin typeface="SolaimanLipi" panose="03000600000000000000" pitchFamily="66" charset="0"/>
            <a:cs typeface="SolaimanLipi" panose="03000600000000000000" pitchFamily="66" charset="0"/>
          </a:endParaRPr>
        </a:p>
      </dgm:t>
    </dgm:pt>
    <dgm:pt modelId="{D8FF4162-8121-4C2A-8907-C60D0A46E3EF}" type="parTrans" cxnId="{0BE7F350-DC8C-4BC3-A989-3B8EB3FC03CD}">
      <dgm:prSet/>
      <dgm:spPr/>
      <dgm:t>
        <a:bodyPr/>
        <a:lstStyle/>
        <a:p>
          <a:endParaRPr lang="en-US"/>
        </a:p>
      </dgm:t>
    </dgm:pt>
    <dgm:pt modelId="{8C82E47D-C4A4-46E0-B45D-A91EC9B9F08B}" type="sibTrans" cxnId="{0BE7F350-DC8C-4BC3-A989-3B8EB3FC03CD}">
      <dgm:prSet/>
      <dgm:spPr/>
      <dgm:t>
        <a:bodyPr/>
        <a:lstStyle/>
        <a:p>
          <a:endParaRPr lang="en-US"/>
        </a:p>
      </dgm:t>
    </dgm:pt>
    <dgm:pt modelId="{58A45D8E-9913-4177-A489-CB9B7CA39DD1}">
      <dgm:prSet custT="1"/>
      <dgm:spPr/>
      <dgm:t>
        <a:bodyPr/>
        <a:lstStyle/>
        <a:p>
          <a:r>
            <a:rPr lang="bn-IN" sz="1800" dirty="0">
              <a:latin typeface="SolaimanLipi" panose="03000600000000000000" pitchFamily="66" charset="0"/>
              <a:cs typeface="SolaimanLipi" panose="03000600000000000000" pitchFamily="66" charset="0"/>
            </a:rPr>
            <a:t>সকলে ভা</a:t>
          </a:r>
          <a:r>
            <a:rPr lang="en-US" sz="1800" dirty="0" err="1">
              <a:latin typeface="SolaimanLipi" panose="03000600000000000000" pitchFamily="66" charset="0"/>
              <a:cs typeface="SolaimanLipi" panose="03000600000000000000" pitchFamily="66" charset="0"/>
            </a:rPr>
            <a:t>লো</a:t>
          </a:r>
          <a:r>
            <a:rPr lang="bn-IN" sz="1800" dirty="0">
              <a:latin typeface="SolaimanLipi" panose="03000600000000000000" pitchFamily="66" charset="0"/>
              <a:cs typeface="SolaimanLipi" panose="03000600000000000000" pitchFamily="66" charset="0"/>
            </a:rPr>
            <a:t>বাসে</a:t>
          </a:r>
          <a:endParaRPr lang="en-US" sz="1800" dirty="0">
            <a:latin typeface="SolaimanLipi" panose="03000600000000000000" pitchFamily="66" charset="0"/>
            <a:cs typeface="SolaimanLipi" panose="03000600000000000000" pitchFamily="66" charset="0"/>
          </a:endParaRPr>
        </a:p>
      </dgm:t>
    </dgm:pt>
    <dgm:pt modelId="{ED76EAB6-61BF-466A-9AA9-16A27C4A4588}" type="parTrans" cxnId="{EAE9EFED-9E47-4F28-9EBB-2915FBC34A0E}">
      <dgm:prSet/>
      <dgm:spPr/>
      <dgm:t>
        <a:bodyPr/>
        <a:lstStyle/>
        <a:p>
          <a:endParaRPr lang="en-US"/>
        </a:p>
      </dgm:t>
    </dgm:pt>
    <dgm:pt modelId="{C198C74A-0710-49F2-840F-B3D0997E9568}" type="sibTrans" cxnId="{EAE9EFED-9E47-4F28-9EBB-2915FBC34A0E}">
      <dgm:prSet/>
      <dgm:spPr/>
      <dgm:t>
        <a:bodyPr/>
        <a:lstStyle/>
        <a:p>
          <a:endParaRPr lang="en-US"/>
        </a:p>
      </dgm:t>
    </dgm:pt>
    <dgm:pt modelId="{ED04FFD1-3F08-4E0F-93BD-EB55EB931CE4}">
      <dgm:prSet custT="1"/>
      <dgm:spPr/>
      <dgm:t>
        <a:bodyPr/>
        <a:lstStyle/>
        <a:p>
          <a:pPr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IN" sz="2400" dirty="0">
              <a:latin typeface="SolaimanLipi" panose="03000600000000000000" pitchFamily="66" charset="0"/>
              <a:cs typeface="SolaimanLipi" panose="03000600000000000000" pitchFamily="66" charset="0"/>
            </a:rPr>
            <a:t>পূর্ণাজ্ঞ মুমিন</a:t>
          </a:r>
          <a:endParaRPr lang="en-US" sz="2400" dirty="0">
            <a:latin typeface="SolaimanLipi" panose="03000600000000000000" pitchFamily="66" charset="0"/>
            <a:cs typeface="SolaimanLipi" panose="03000600000000000000" pitchFamily="66" charset="0"/>
          </a:endParaRPr>
        </a:p>
      </dgm:t>
    </dgm:pt>
    <dgm:pt modelId="{CE7001D2-3274-4DCA-93A8-20FAE5F4FF50}" type="parTrans" cxnId="{4445E6E7-4D85-4637-AB36-BD1A89CCCE8A}">
      <dgm:prSet/>
      <dgm:spPr/>
      <dgm:t>
        <a:bodyPr/>
        <a:lstStyle/>
        <a:p>
          <a:endParaRPr lang="en-US"/>
        </a:p>
      </dgm:t>
    </dgm:pt>
    <dgm:pt modelId="{BE682C67-E3FB-4748-A887-8CAE34FE5C78}" type="sibTrans" cxnId="{4445E6E7-4D85-4637-AB36-BD1A89CCCE8A}">
      <dgm:prSet/>
      <dgm:spPr/>
      <dgm:t>
        <a:bodyPr/>
        <a:lstStyle/>
        <a:p>
          <a:endParaRPr lang="en-US"/>
        </a:p>
      </dgm:t>
    </dgm:pt>
    <dgm:pt modelId="{E9DFFA09-E413-4FDE-A0D4-C1BAA21DF2B8}">
      <dgm:prSet custT="1"/>
      <dgm:spPr/>
      <dgm:t>
        <a:bodyPr/>
        <a:lstStyle/>
        <a:p>
          <a:r>
            <a:rPr lang="bn-IN" sz="2000" dirty="0">
              <a:latin typeface="SolaimanLipi" panose="03000600000000000000" pitchFamily="66" charset="0"/>
              <a:cs typeface="SolaimanLipi" panose="03000600000000000000" pitchFamily="66" charset="0"/>
            </a:rPr>
            <a:t>মিযানের পাল্লা</a:t>
          </a:r>
        </a:p>
        <a:p>
          <a:r>
            <a:rPr lang="bn-IN" sz="2000" dirty="0">
              <a:latin typeface="SolaimanLipi" panose="03000600000000000000" pitchFamily="66" charset="0"/>
              <a:cs typeface="SolaimanLipi" panose="03000600000000000000" pitchFamily="66" charset="0"/>
            </a:rPr>
            <a:t>ভারি</a:t>
          </a:r>
          <a:endParaRPr lang="en-US" sz="2000" dirty="0">
            <a:latin typeface="SolaimanLipi" panose="03000600000000000000" pitchFamily="66" charset="0"/>
            <a:cs typeface="SolaimanLipi" panose="03000600000000000000" pitchFamily="66" charset="0"/>
          </a:endParaRPr>
        </a:p>
      </dgm:t>
    </dgm:pt>
    <dgm:pt modelId="{062C244A-E9B1-4C2F-AC8B-BB548D95AE98}" type="parTrans" cxnId="{16285FCB-494B-429D-A226-42A95025DB75}">
      <dgm:prSet/>
      <dgm:spPr/>
      <dgm:t>
        <a:bodyPr/>
        <a:lstStyle/>
        <a:p>
          <a:endParaRPr lang="en-US"/>
        </a:p>
      </dgm:t>
    </dgm:pt>
    <dgm:pt modelId="{AC1520F1-C1A1-4A2D-9DEC-5E8B36158921}" type="sibTrans" cxnId="{16285FCB-494B-429D-A226-42A95025DB75}">
      <dgm:prSet/>
      <dgm:spPr/>
      <dgm:t>
        <a:bodyPr/>
        <a:lstStyle/>
        <a:p>
          <a:endParaRPr lang="en-US"/>
        </a:p>
      </dgm:t>
    </dgm:pt>
    <dgm:pt modelId="{BACF07E1-5E34-4A9C-9C54-09A78BE0C4F2}">
      <dgm:prSet custT="1"/>
      <dgm:spPr/>
      <dgm:t>
        <a:bodyPr/>
        <a:lstStyle/>
        <a:p>
          <a:r>
            <a:rPr lang="bn-IN" sz="2000" dirty="0">
              <a:latin typeface="SolaimanLipi" panose="03000600000000000000" pitchFamily="66" charset="0"/>
              <a:cs typeface="SolaimanLipi" panose="03000600000000000000" pitchFamily="66" charset="0"/>
            </a:rPr>
            <a:t>সকলে</a:t>
          </a:r>
        </a:p>
        <a:p>
          <a:r>
            <a:rPr lang="bn-IN" sz="2000" dirty="0">
              <a:latin typeface="SolaimanLipi" panose="03000600000000000000" pitchFamily="66" charset="0"/>
              <a:cs typeface="SolaimanLipi" panose="03000600000000000000" pitchFamily="66" charset="0"/>
            </a:rPr>
            <a:t>শ্রদ্ধা করে</a:t>
          </a:r>
          <a:endParaRPr lang="en-US" sz="2000" dirty="0">
            <a:latin typeface="SolaimanLipi" panose="03000600000000000000" pitchFamily="66" charset="0"/>
            <a:cs typeface="SolaimanLipi" panose="03000600000000000000" pitchFamily="66" charset="0"/>
          </a:endParaRPr>
        </a:p>
      </dgm:t>
    </dgm:pt>
    <dgm:pt modelId="{BB56F4FA-28A9-42DB-9C83-2B3EA4298E58}" type="parTrans" cxnId="{D8368BFC-FDFB-4F26-B2BF-A132DBD0FD00}">
      <dgm:prSet/>
      <dgm:spPr/>
      <dgm:t>
        <a:bodyPr/>
        <a:lstStyle/>
        <a:p>
          <a:endParaRPr lang="en-US"/>
        </a:p>
      </dgm:t>
    </dgm:pt>
    <dgm:pt modelId="{02A80A4B-AEBC-4554-A05F-18E373468F73}" type="sibTrans" cxnId="{D8368BFC-FDFB-4F26-B2BF-A132DBD0FD00}">
      <dgm:prSet/>
      <dgm:spPr/>
      <dgm:t>
        <a:bodyPr/>
        <a:lstStyle/>
        <a:p>
          <a:endParaRPr lang="en-US"/>
        </a:p>
      </dgm:t>
    </dgm:pt>
    <dgm:pt modelId="{5A337C34-7CED-441D-BC9B-40A0B6B7F7EE}" type="pres">
      <dgm:prSet presAssocID="{3EB2E184-D969-4DFB-A74C-E6ACFFC85798}" presName="Name0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9C701AFF-7B7A-49A2-ADF5-5A16D48F838E}" type="pres">
      <dgm:prSet presAssocID="{0EEFF609-A662-4465-8F0B-0423BDAB9A97}" presName="centerShape" presStyleLbl="node0" presStyleIdx="0" presStyleCnt="1" custScaleX="305987" custScaleY="182856"/>
      <dgm:spPr/>
    </dgm:pt>
    <dgm:pt modelId="{74B3D5C0-A411-466D-85F9-A7F098E92EB6}" type="pres">
      <dgm:prSet presAssocID="{B44DE198-2F6D-4FFA-A541-E7C82B6B8D20}" presName="parTrans" presStyleLbl="sibTrans2D1" presStyleIdx="0" presStyleCnt="8"/>
      <dgm:spPr/>
    </dgm:pt>
    <dgm:pt modelId="{5D5C86D3-5B4E-4539-ADFE-F003906B04FA}" type="pres">
      <dgm:prSet presAssocID="{B44DE198-2F6D-4FFA-A541-E7C82B6B8D20}" presName="connectorText" presStyleLbl="sibTrans2D1" presStyleIdx="0" presStyleCnt="8"/>
      <dgm:spPr/>
    </dgm:pt>
    <dgm:pt modelId="{54A8F4ED-2558-4644-96C5-EAF3AB222D26}" type="pres">
      <dgm:prSet presAssocID="{7D4B4F67-559E-46B3-A3CE-7F8D6057A144}" presName="node" presStyleLbl="node1" presStyleIdx="0" presStyleCnt="8" custScaleX="165955" custRadScaleRad="154610" custRadScaleInc="-226391">
        <dgm:presLayoutVars>
          <dgm:bulletEnabled val="1"/>
        </dgm:presLayoutVars>
      </dgm:prSet>
      <dgm:spPr/>
    </dgm:pt>
    <dgm:pt modelId="{A6A626F6-0AD0-408F-88BD-148D333C9D5C}" type="pres">
      <dgm:prSet presAssocID="{CE7001D2-3274-4DCA-93A8-20FAE5F4FF50}" presName="parTrans" presStyleLbl="sibTrans2D1" presStyleIdx="1" presStyleCnt="8"/>
      <dgm:spPr/>
    </dgm:pt>
    <dgm:pt modelId="{CE947889-D186-49BC-AF80-FB4D4742488E}" type="pres">
      <dgm:prSet presAssocID="{CE7001D2-3274-4DCA-93A8-20FAE5F4FF50}" presName="connectorText" presStyleLbl="sibTrans2D1" presStyleIdx="1" presStyleCnt="8"/>
      <dgm:spPr/>
    </dgm:pt>
    <dgm:pt modelId="{188CE13D-AC0D-4AD4-AD78-72805EC3B4AA}" type="pres">
      <dgm:prSet presAssocID="{ED04FFD1-3F08-4E0F-93BD-EB55EB931CE4}" presName="node" presStyleLbl="node1" presStyleIdx="1" presStyleCnt="8" custScaleX="134279" custRadScaleRad="187724" custRadScaleInc="61043">
        <dgm:presLayoutVars>
          <dgm:bulletEnabled val="1"/>
        </dgm:presLayoutVars>
      </dgm:prSet>
      <dgm:spPr/>
    </dgm:pt>
    <dgm:pt modelId="{61A9E123-00D1-4FD0-8A83-7E2AFA230F29}" type="pres">
      <dgm:prSet presAssocID="{3FCF9174-F8FB-42EA-A1A7-8B1829C23D22}" presName="parTrans" presStyleLbl="sibTrans2D1" presStyleIdx="2" presStyleCnt="8"/>
      <dgm:spPr/>
    </dgm:pt>
    <dgm:pt modelId="{94DC96E7-6D65-438E-A837-C2FE860E71EF}" type="pres">
      <dgm:prSet presAssocID="{3FCF9174-F8FB-42EA-A1A7-8B1829C23D22}" presName="connectorText" presStyleLbl="sibTrans2D1" presStyleIdx="2" presStyleCnt="8"/>
      <dgm:spPr/>
    </dgm:pt>
    <dgm:pt modelId="{CC550002-B5E6-4717-A951-78BC871E3128}" type="pres">
      <dgm:prSet presAssocID="{8E3A04D1-7DC3-4E3C-BDF5-852036D3FE22}" presName="node" presStyleLbl="node1" presStyleIdx="2" presStyleCnt="8" custScaleX="148354" custRadScaleRad="161204" custRadScaleInc="5419">
        <dgm:presLayoutVars>
          <dgm:bulletEnabled val="1"/>
        </dgm:presLayoutVars>
      </dgm:prSet>
      <dgm:spPr/>
    </dgm:pt>
    <dgm:pt modelId="{C55640D5-0BB0-46E1-B328-55920828F3AE}" type="pres">
      <dgm:prSet presAssocID="{ED76EAB6-61BF-466A-9AA9-16A27C4A4588}" presName="parTrans" presStyleLbl="sibTrans2D1" presStyleIdx="3" presStyleCnt="8"/>
      <dgm:spPr/>
    </dgm:pt>
    <dgm:pt modelId="{F0A695EB-BB34-483F-8B85-2C1A779C6BFA}" type="pres">
      <dgm:prSet presAssocID="{ED76EAB6-61BF-466A-9AA9-16A27C4A4588}" presName="connectorText" presStyleLbl="sibTrans2D1" presStyleIdx="3" presStyleCnt="8"/>
      <dgm:spPr/>
    </dgm:pt>
    <dgm:pt modelId="{BE7E75F5-13C4-402C-AB7B-977884261BC6}" type="pres">
      <dgm:prSet presAssocID="{58A45D8E-9913-4177-A489-CB9B7CA39DD1}" presName="node" presStyleLbl="node1" presStyleIdx="3" presStyleCnt="8" custScaleX="150573" custRadScaleRad="174501" custRadScaleInc="-72345">
        <dgm:presLayoutVars>
          <dgm:bulletEnabled val="1"/>
        </dgm:presLayoutVars>
      </dgm:prSet>
      <dgm:spPr/>
    </dgm:pt>
    <dgm:pt modelId="{7854D10D-A6DB-4FFC-B7EE-DB6EAD0FEE0C}" type="pres">
      <dgm:prSet presAssocID="{789C472E-3929-40D5-BF83-D13F433AD08C}" presName="parTrans" presStyleLbl="sibTrans2D1" presStyleIdx="4" presStyleCnt="8"/>
      <dgm:spPr/>
    </dgm:pt>
    <dgm:pt modelId="{7098A91A-0682-4F4D-9C13-67FE8F6EDF2D}" type="pres">
      <dgm:prSet presAssocID="{789C472E-3929-40D5-BF83-D13F433AD08C}" presName="connectorText" presStyleLbl="sibTrans2D1" presStyleIdx="4" presStyleCnt="8"/>
      <dgm:spPr/>
    </dgm:pt>
    <dgm:pt modelId="{CB5CEBBB-02D6-40EC-83EF-D197D973CA30}" type="pres">
      <dgm:prSet presAssocID="{080B96CB-DDC2-4BB6-A91F-C204D1E7337D}" presName="node" presStyleLbl="node1" presStyleIdx="4" presStyleCnt="8" custScaleX="151552" custRadScaleRad="119361" custRadScaleInc="-147076">
        <dgm:presLayoutVars>
          <dgm:bulletEnabled val="1"/>
        </dgm:presLayoutVars>
      </dgm:prSet>
      <dgm:spPr/>
    </dgm:pt>
    <dgm:pt modelId="{1B75302B-AA78-4038-AC12-502D8101B76E}" type="pres">
      <dgm:prSet presAssocID="{BB56F4FA-28A9-42DB-9C83-2B3EA4298E58}" presName="parTrans" presStyleLbl="sibTrans2D1" presStyleIdx="5" presStyleCnt="8"/>
      <dgm:spPr/>
    </dgm:pt>
    <dgm:pt modelId="{B42E894D-10B1-486C-9596-47EF2C1FCA91}" type="pres">
      <dgm:prSet presAssocID="{BB56F4FA-28A9-42DB-9C83-2B3EA4298E58}" presName="connectorText" presStyleLbl="sibTrans2D1" presStyleIdx="5" presStyleCnt="8"/>
      <dgm:spPr/>
    </dgm:pt>
    <dgm:pt modelId="{6A7B8DED-5B16-4895-AE35-EA77FAA03D28}" type="pres">
      <dgm:prSet presAssocID="{BACF07E1-5E34-4A9C-9C54-09A78BE0C4F2}" presName="node" presStyleLbl="node1" presStyleIdx="5" presStyleCnt="8" custScaleX="150203" custRadScaleRad="102102" custRadScaleInc="-91695">
        <dgm:presLayoutVars>
          <dgm:bulletEnabled val="1"/>
        </dgm:presLayoutVars>
      </dgm:prSet>
      <dgm:spPr/>
    </dgm:pt>
    <dgm:pt modelId="{997061B0-2730-43B9-83E6-29D6887908B9}" type="pres">
      <dgm:prSet presAssocID="{D8FF4162-8121-4C2A-8907-C60D0A46E3EF}" presName="parTrans" presStyleLbl="sibTrans2D1" presStyleIdx="6" presStyleCnt="8"/>
      <dgm:spPr/>
    </dgm:pt>
    <dgm:pt modelId="{3B1D9AF5-F275-4D00-8C26-206E7A6DFB29}" type="pres">
      <dgm:prSet presAssocID="{D8FF4162-8121-4C2A-8907-C60D0A46E3EF}" presName="connectorText" presStyleLbl="sibTrans2D1" presStyleIdx="6" presStyleCnt="8"/>
      <dgm:spPr/>
    </dgm:pt>
    <dgm:pt modelId="{62D855A8-1472-4699-ABE2-5A7C6652B221}" type="pres">
      <dgm:prSet presAssocID="{3600E1BE-2D14-4EED-A04E-5C804296E3A8}" presName="node" presStyleLbl="node1" presStyleIdx="6" presStyleCnt="8" custScaleX="138075" custRadScaleRad="154448" custRadScaleInc="-125686">
        <dgm:presLayoutVars>
          <dgm:bulletEnabled val="1"/>
        </dgm:presLayoutVars>
      </dgm:prSet>
      <dgm:spPr/>
    </dgm:pt>
    <dgm:pt modelId="{A9A4E794-112C-4FC5-AFB9-7ACADFB917F7}" type="pres">
      <dgm:prSet presAssocID="{062C244A-E9B1-4C2F-AC8B-BB548D95AE98}" presName="parTrans" presStyleLbl="sibTrans2D1" presStyleIdx="7" presStyleCnt="8"/>
      <dgm:spPr/>
    </dgm:pt>
    <dgm:pt modelId="{3697414F-5E1E-484A-8E1E-82F090E38CFB}" type="pres">
      <dgm:prSet presAssocID="{062C244A-E9B1-4C2F-AC8B-BB548D95AE98}" presName="connectorText" presStyleLbl="sibTrans2D1" presStyleIdx="7" presStyleCnt="8"/>
      <dgm:spPr/>
    </dgm:pt>
    <dgm:pt modelId="{2D14B669-AE5E-4B94-A5D5-A8B7AF2E29AB}" type="pres">
      <dgm:prSet presAssocID="{E9DFFA09-E413-4FDE-A0D4-C1BAA21DF2B8}" presName="node" presStyleLbl="node1" presStyleIdx="7" presStyleCnt="8" custScaleX="157989" custScaleY="142920" custRadScaleRad="157595" custRadScaleInc="-171102">
        <dgm:presLayoutVars>
          <dgm:bulletEnabled val="1"/>
        </dgm:presLayoutVars>
      </dgm:prSet>
      <dgm:spPr/>
    </dgm:pt>
  </dgm:ptLst>
  <dgm:cxnLst>
    <dgm:cxn modelId="{BDC83F03-43F1-46A4-A73E-50548915E032}" type="presOf" srcId="{3EB2E184-D969-4DFB-A74C-E6ACFFC85798}" destId="{5A337C34-7CED-441D-BC9B-40A0B6B7F7EE}" srcOrd="0" destOrd="0" presId="urn:microsoft.com/office/officeart/2005/8/layout/radial5"/>
    <dgm:cxn modelId="{1C9CB326-5780-49DA-AA0A-472D612D69B7}" type="presOf" srcId="{ED76EAB6-61BF-466A-9AA9-16A27C4A4588}" destId="{F0A695EB-BB34-483F-8B85-2C1A779C6BFA}" srcOrd="1" destOrd="0" presId="urn:microsoft.com/office/officeart/2005/8/layout/radial5"/>
    <dgm:cxn modelId="{EC8DDB2B-5DA0-43F6-82E9-A81D77A8C681}" type="presOf" srcId="{8E3A04D1-7DC3-4E3C-BDF5-852036D3FE22}" destId="{CC550002-B5E6-4717-A951-78BC871E3128}" srcOrd="0" destOrd="0" presId="urn:microsoft.com/office/officeart/2005/8/layout/radial5"/>
    <dgm:cxn modelId="{1B7E2E2C-8861-4141-A9E2-BEC36963D82F}" type="presOf" srcId="{ED76EAB6-61BF-466A-9AA9-16A27C4A4588}" destId="{C55640D5-0BB0-46E1-B328-55920828F3AE}" srcOrd="0" destOrd="0" presId="urn:microsoft.com/office/officeart/2005/8/layout/radial5"/>
    <dgm:cxn modelId="{1421EC39-FF61-4DEF-9FA0-A7DCA0FEA0A1}" type="presOf" srcId="{0EEFF609-A662-4465-8F0B-0423BDAB9A97}" destId="{9C701AFF-7B7A-49A2-ADF5-5A16D48F838E}" srcOrd="0" destOrd="0" presId="urn:microsoft.com/office/officeart/2005/8/layout/radial5"/>
    <dgm:cxn modelId="{21BFC13A-009A-4D2A-8B79-9CD6F4A8DCEC}" type="presOf" srcId="{080B96CB-DDC2-4BB6-A91F-C204D1E7337D}" destId="{CB5CEBBB-02D6-40EC-83EF-D197D973CA30}" srcOrd="0" destOrd="0" presId="urn:microsoft.com/office/officeart/2005/8/layout/radial5"/>
    <dgm:cxn modelId="{23E2C03F-AE43-49FF-B085-437DB28F42D9}" srcId="{0EEFF609-A662-4465-8F0B-0423BDAB9A97}" destId="{8E3A04D1-7DC3-4E3C-BDF5-852036D3FE22}" srcOrd="2" destOrd="0" parTransId="{3FCF9174-F8FB-42EA-A1A7-8B1829C23D22}" sibTransId="{50FAB89D-E593-4B75-AC49-C0C85047BCDB}"/>
    <dgm:cxn modelId="{EEB48260-55E8-49B1-9243-9D33C000687B}" type="presOf" srcId="{D8FF4162-8121-4C2A-8907-C60D0A46E3EF}" destId="{997061B0-2730-43B9-83E6-29D6887908B9}" srcOrd="0" destOrd="0" presId="urn:microsoft.com/office/officeart/2005/8/layout/radial5"/>
    <dgm:cxn modelId="{443EFB61-E588-48A3-8524-91ECD9B04ACE}" type="presOf" srcId="{3600E1BE-2D14-4EED-A04E-5C804296E3A8}" destId="{62D855A8-1472-4699-ABE2-5A7C6652B221}" srcOrd="0" destOrd="0" presId="urn:microsoft.com/office/officeart/2005/8/layout/radial5"/>
    <dgm:cxn modelId="{6FAC7462-02C9-4ED9-84DA-C255D4EBC11E}" type="presOf" srcId="{3FCF9174-F8FB-42EA-A1A7-8B1829C23D22}" destId="{94DC96E7-6D65-438E-A837-C2FE860E71EF}" srcOrd="1" destOrd="0" presId="urn:microsoft.com/office/officeart/2005/8/layout/radial5"/>
    <dgm:cxn modelId="{E6830E43-DAD8-43AB-9C93-8477BC4C76E5}" type="presOf" srcId="{BB56F4FA-28A9-42DB-9C83-2B3EA4298E58}" destId="{B42E894D-10B1-486C-9596-47EF2C1FCA91}" srcOrd="1" destOrd="0" presId="urn:microsoft.com/office/officeart/2005/8/layout/radial5"/>
    <dgm:cxn modelId="{3D5F4648-C22D-4552-93E3-7C8F07EC1503}" type="presOf" srcId="{062C244A-E9B1-4C2F-AC8B-BB548D95AE98}" destId="{A9A4E794-112C-4FC5-AFB9-7ACADFB917F7}" srcOrd="0" destOrd="0" presId="urn:microsoft.com/office/officeart/2005/8/layout/radial5"/>
    <dgm:cxn modelId="{96855E49-51B4-4FD5-A8C6-5A455608C40C}" type="presOf" srcId="{E9DFFA09-E413-4FDE-A0D4-C1BAA21DF2B8}" destId="{2D14B669-AE5E-4B94-A5D5-A8B7AF2E29AB}" srcOrd="0" destOrd="0" presId="urn:microsoft.com/office/officeart/2005/8/layout/radial5"/>
    <dgm:cxn modelId="{12EA764D-4C7D-4543-BF7E-B57CD82CCF59}" srcId="{0EEFF609-A662-4465-8F0B-0423BDAB9A97}" destId="{7D4B4F67-559E-46B3-A3CE-7F8D6057A144}" srcOrd="0" destOrd="0" parTransId="{B44DE198-2F6D-4FFA-A541-E7C82B6B8D20}" sibTransId="{649AFC17-93CC-4EB9-924E-D0F0859F22BE}"/>
    <dgm:cxn modelId="{C8648D50-422B-44B9-B340-D31ABF00646D}" type="presOf" srcId="{062C244A-E9B1-4C2F-AC8B-BB548D95AE98}" destId="{3697414F-5E1E-484A-8E1E-82F090E38CFB}" srcOrd="1" destOrd="0" presId="urn:microsoft.com/office/officeart/2005/8/layout/radial5"/>
    <dgm:cxn modelId="{0BE7F350-DC8C-4BC3-A989-3B8EB3FC03CD}" srcId="{0EEFF609-A662-4465-8F0B-0423BDAB9A97}" destId="{3600E1BE-2D14-4EED-A04E-5C804296E3A8}" srcOrd="6" destOrd="0" parTransId="{D8FF4162-8121-4C2A-8907-C60D0A46E3EF}" sibTransId="{8C82E47D-C4A4-46E0-B45D-A91EC9B9F08B}"/>
    <dgm:cxn modelId="{3A18CB58-F875-4567-A110-E49DD794A3BB}" type="presOf" srcId="{789C472E-3929-40D5-BF83-D13F433AD08C}" destId="{7854D10D-A6DB-4FFC-B7EE-DB6EAD0FEE0C}" srcOrd="0" destOrd="0" presId="urn:microsoft.com/office/officeart/2005/8/layout/radial5"/>
    <dgm:cxn modelId="{837DEA84-6F5D-4ABD-9624-4EFA22711DF1}" type="presOf" srcId="{B44DE198-2F6D-4FFA-A541-E7C82B6B8D20}" destId="{5D5C86D3-5B4E-4539-ADFE-F003906B04FA}" srcOrd="1" destOrd="0" presId="urn:microsoft.com/office/officeart/2005/8/layout/radial5"/>
    <dgm:cxn modelId="{F717898E-4F0F-49D4-A817-CAB84A1BF30D}" type="presOf" srcId="{CE7001D2-3274-4DCA-93A8-20FAE5F4FF50}" destId="{A6A626F6-0AD0-408F-88BD-148D333C9D5C}" srcOrd="0" destOrd="0" presId="urn:microsoft.com/office/officeart/2005/8/layout/radial5"/>
    <dgm:cxn modelId="{E9ACF990-685A-4D4C-93C5-1D91217C77F4}" type="presOf" srcId="{BACF07E1-5E34-4A9C-9C54-09A78BE0C4F2}" destId="{6A7B8DED-5B16-4895-AE35-EA77FAA03D28}" srcOrd="0" destOrd="0" presId="urn:microsoft.com/office/officeart/2005/8/layout/radial5"/>
    <dgm:cxn modelId="{29378F93-49BB-4F83-9193-B51B8F5A0537}" type="presOf" srcId="{B44DE198-2F6D-4FFA-A541-E7C82B6B8D20}" destId="{74B3D5C0-A411-466D-85F9-A7F098E92EB6}" srcOrd="0" destOrd="0" presId="urn:microsoft.com/office/officeart/2005/8/layout/radial5"/>
    <dgm:cxn modelId="{4BE274AC-56CA-4052-9C76-0C3C4570806C}" type="presOf" srcId="{CE7001D2-3274-4DCA-93A8-20FAE5F4FF50}" destId="{CE947889-D186-49BC-AF80-FB4D4742488E}" srcOrd="1" destOrd="0" presId="urn:microsoft.com/office/officeart/2005/8/layout/radial5"/>
    <dgm:cxn modelId="{16285FCB-494B-429D-A226-42A95025DB75}" srcId="{0EEFF609-A662-4465-8F0B-0423BDAB9A97}" destId="{E9DFFA09-E413-4FDE-A0D4-C1BAA21DF2B8}" srcOrd="7" destOrd="0" parTransId="{062C244A-E9B1-4C2F-AC8B-BB548D95AE98}" sibTransId="{AC1520F1-C1A1-4A2D-9DEC-5E8B36158921}"/>
    <dgm:cxn modelId="{B5AA88CB-D40D-4EE5-9B71-5809C1F5E589}" srcId="{0EEFF609-A662-4465-8F0B-0423BDAB9A97}" destId="{080B96CB-DDC2-4BB6-A91F-C204D1E7337D}" srcOrd="4" destOrd="0" parTransId="{789C472E-3929-40D5-BF83-D13F433AD08C}" sibTransId="{FFF293B6-6E35-431B-A11B-983EA3248D64}"/>
    <dgm:cxn modelId="{470520CC-BD72-4438-A2C7-D1578D9E968B}" type="presOf" srcId="{3FCF9174-F8FB-42EA-A1A7-8B1829C23D22}" destId="{61A9E123-00D1-4FD0-8A83-7E2AFA230F29}" srcOrd="0" destOrd="0" presId="urn:microsoft.com/office/officeart/2005/8/layout/radial5"/>
    <dgm:cxn modelId="{236DABD1-77E7-4ED7-AB5C-F0334C0F3725}" srcId="{3EB2E184-D969-4DFB-A74C-E6ACFFC85798}" destId="{0EEFF609-A662-4465-8F0B-0423BDAB9A97}" srcOrd="0" destOrd="0" parTransId="{908CD838-1365-4B9D-B469-DD47BF5F6AEB}" sibTransId="{886C7042-A835-4CF6-872C-16BE7A6B1A54}"/>
    <dgm:cxn modelId="{94B2C3D4-2D68-4472-904B-283602073F4D}" type="presOf" srcId="{789C472E-3929-40D5-BF83-D13F433AD08C}" destId="{7098A91A-0682-4F4D-9C13-67FE8F6EDF2D}" srcOrd="1" destOrd="0" presId="urn:microsoft.com/office/officeart/2005/8/layout/radial5"/>
    <dgm:cxn modelId="{FF08F9E0-1DC3-499C-B1B6-1391B3188BE1}" type="presOf" srcId="{58A45D8E-9913-4177-A489-CB9B7CA39DD1}" destId="{BE7E75F5-13C4-402C-AB7B-977884261BC6}" srcOrd="0" destOrd="0" presId="urn:microsoft.com/office/officeart/2005/8/layout/radial5"/>
    <dgm:cxn modelId="{8A99B9E3-0B3D-47EF-A99B-8DF33D17B2DF}" type="presOf" srcId="{BB56F4FA-28A9-42DB-9C83-2B3EA4298E58}" destId="{1B75302B-AA78-4038-AC12-502D8101B76E}" srcOrd="0" destOrd="0" presId="urn:microsoft.com/office/officeart/2005/8/layout/radial5"/>
    <dgm:cxn modelId="{42DE2FE4-C5BE-46FC-AC39-BB31B1C260CF}" type="presOf" srcId="{7D4B4F67-559E-46B3-A3CE-7F8D6057A144}" destId="{54A8F4ED-2558-4644-96C5-EAF3AB222D26}" srcOrd="0" destOrd="0" presId="urn:microsoft.com/office/officeart/2005/8/layout/radial5"/>
    <dgm:cxn modelId="{FA2E5DE4-D11C-4AA3-B601-C6E5CA9D1BB0}" type="presOf" srcId="{ED04FFD1-3F08-4E0F-93BD-EB55EB931CE4}" destId="{188CE13D-AC0D-4AD4-AD78-72805EC3B4AA}" srcOrd="0" destOrd="0" presId="urn:microsoft.com/office/officeart/2005/8/layout/radial5"/>
    <dgm:cxn modelId="{4445E6E7-4D85-4637-AB36-BD1A89CCCE8A}" srcId="{0EEFF609-A662-4465-8F0B-0423BDAB9A97}" destId="{ED04FFD1-3F08-4E0F-93BD-EB55EB931CE4}" srcOrd="1" destOrd="0" parTransId="{CE7001D2-3274-4DCA-93A8-20FAE5F4FF50}" sibTransId="{BE682C67-E3FB-4748-A887-8CAE34FE5C78}"/>
    <dgm:cxn modelId="{1A9F00E8-22C5-4610-BB8C-659B57CF8325}" type="presOf" srcId="{D8FF4162-8121-4C2A-8907-C60D0A46E3EF}" destId="{3B1D9AF5-F275-4D00-8C26-206E7A6DFB29}" srcOrd="1" destOrd="0" presId="urn:microsoft.com/office/officeart/2005/8/layout/radial5"/>
    <dgm:cxn modelId="{EAE9EFED-9E47-4F28-9EBB-2915FBC34A0E}" srcId="{0EEFF609-A662-4465-8F0B-0423BDAB9A97}" destId="{58A45D8E-9913-4177-A489-CB9B7CA39DD1}" srcOrd="3" destOrd="0" parTransId="{ED76EAB6-61BF-466A-9AA9-16A27C4A4588}" sibTransId="{C198C74A-0710-49F2-840F-B3D0997E9568}"/>
    <dgm:cxn modelId="{D8368BFC-FDFB-4F26-B2BF-A132DBD0FD00}" srcId="{0EEFF609-A662-4465-8F0B-0423BDAB9A97}" destId="{BACF07E1-5E34-4A9C-9C54-09A78BE0C4F2}" srcOrd="5" destOrd="0" parTransId="{BB56F4FA-28A9-42DB-9C83-2B3EA4298E58}" sibTransId="{02A80A4B-AEBC-4554-A05F-18E373468F73}"/>
    <dgm:cxn modelId="{12BD937A-61DD-4721-B0FB-96A9A280EBA7}" type="presParOf" srcId="{5A337C34-7CED-441D-BC9B-40A0B6B7F7EE}" destId="{9C701AFF-7B7A-49A2-ADF5-5A16D48F838E}" srcOrd="0" destOrd="0" presId="urn:microsoft.com/office/officeart/2005/8/layout/radial5"/>
    <dgm:cxn modelId="{4E067FF0-F8D7-4218-B5CA-B717AD63EEC2}" type="presParOf" srcId="{5A337C34-7CED-441D-BC9B-40A0B6B7F7EE}" destId="{74B3D5C0-A411-466D-85F9-A7F098E92EB6}" srcOrd="1" destOrd="0" presId="urn:microsoft.com/office/officeart/2005/8/layout/radial5"/>
    <dgm:cxn modelId="{9802EB20-51BB-4951-8A4E-71E01E3D39FB}" type="presParOf" srcId="{74B3D5C0-A411-466D-85F9-A7F098E92EB6}" destId="{5D5C86D3-5B4E-4539-ADFE-F003906B04FA}" srcOrd="0" destOrd="0" presId="urn:microsoft.com/office/officeart/2005/8/layout/radial5"/>
    <dgm:cxn modelId="{9406FB4A-02F6-4962-8362-295CD58C6C38}" type="presParOf" srcId="{5A337C34-7CED-441D-BC9B-40A0B6B7F7EE}" destId="{54A8F4ED-2558-4644-96C5-EAF3AB222D26}" srcOrd="2" destOrd="0" presId="urn:microsoft.com/office/officeart/2005/8/layout/radial5"/>
    <dgm:cxn modelId="{73E97DEA-0FD5-428B-95E3-F57EB91DE816}" type="presParOf" srcId="{5A337C34-7CED-441D-BC9B-40A0B6B7F7EE}" destId="{A6A626F6-0AD0-408F-88BD-148D333C9D5C}" srcOrd="3" destOrd="0" presId="urn:microsoft.com/office/officeart/2005/8/layout/radial5"/>
    <dgm:cxn modelId="{2CF65923-AC9E-42C1-B5C1-AEB5A31ADAD9}" type="presParOf" srcId="{A6A626F6-0AD0-408F-88BD-148D333C9D5C}" destId="{CE947889-D186-49BC-AF80-FB4D4742488E}" srcOrd="0" destOrd="0" presId="urn:microsoft.com/office/officeart/2005/8/layout/radial5"/>
    <dgm:cxn modelId="{6FC2A169-D42B-4F93-8BE7-EB920E340C90}" type="presParOf" srcId="{5A337C34-7CED-441D-BC9B-40A0B6B7F7EE}" destId="{188CE13D-AC0D-4AD4-AD78-72805EC3B4AA}" srcOrd="4" destOrd="0" presId="urn:microsoft.com/office/officeart/2005/8/layout/radial5"/>
    <dgm:cxn modelId="{FA301475-5EE7-42B5-B590-0E5360210121}" type="presParOf" srcId="{5A337C34-7CED-441D-BC9B-40A0B6B7F7EE}" destId="{61A9E123-00D1-4FD0-8A83-7E2AFA230F29}" srcOrd="5" destOrd="0" presId="urn:microsoft.com/office/officeart/2005/8/layout/radial5"/>
    <dgm:cxn modelId="{AC34250E-D9BD-40B3-A103-716C7946CBCB}" type="presParOf" srcId="{61A9E123-00D1-4FD0-8A83-7E2AFA230F29}" destId="{94DC96E7-6D65-438E-A837-C2FE860E71EF}" srcOrd="0" destOrd="0" presId="urn:microsoft.com/office/officeart/2005/8/layout/radial5"/>
    <dgm:cxn modelId="{DD925F4E-1C32-4229-9E58-EA5E40B983A4}" type="presParOf" srcId="{5A337C34-7CED-441D-BC9B-40A0B6B7F7EE}" destId="{CC550002-B5E6-4717-A951-78BC871E3128}" srcOrd="6" destOrd="0" presId="urn:microsoft.com/office/officeart/2005/8/layout/radial5"/>
    <dgm:cxn modelId="{46B9BC60-778C-4FD5-AA84-6BCAAA1A5238}" type="presParOf" srcId="{5A337C34-7CED-441D-BC9B-40A0B6B7F7EE}" destId="{C55640D5-0BB0-46E1-B328-55920828F3AE}" srcOrd="7" destOrd="0" presId="urn:microsoft.com/office/officeart/2005/8/layout/radial5"/>
    <dgm:cxn modelId="{5F82E093-38AD-43F3-A48C-62D2EBFB7067}" type="presParOf" srcId="{C55640D5-0BB0-46E1-B328-55920828F3AE}" destId="{F0A695EB-BB34-483F-8B85-2C1A779C6BFA}" srcOrd="0" destOrd="0" presId="urn:microsoft.com/office/officeart/2005/8/layout/radial5"/>
    <dgm:cxn modelId="{35B221FD-F887-4B20-A49C-AAAC1207D446}" type="presParOf" srcId="{5A337C34-7CED-441D-BC9B-40A0B6B7F7EE}" destId="{BE7E75F5-13C4-402C-AB7B-977884261BC6}" srcOrd="8" destOrd="0" presId="urn:microsoft.com/office/officeart/2005/8/layout/radial5"/>
    <dgm:cxn modelId="{8F320080-7A2D-4B61-A3F2-56DB10C5FB46}" type="presParOf" srcId="{5A337C34-7CED-441D-BC9B-40A0B6B7F7EE}" destId="{7854D10D-A6DB-4FFC-B7EE-DB6EAD0FEE0C}" srcOrd="9" destOrd="0" presId="urn:microsoft.com/office/officeart/2005/8/layout/radial5"/>
    <dgm:cxn modelId="{C8115C3F-60A6-48AA-87CE-91D74149BCE6}" type="presParOf" srcId="{7854D10D-A6DB-4FFC-B7EE-DB6EAD0FEE0C}" destId="{7098A91A-0682-4F4D-9C13-67FE8F6EDF2D}" srcOrd="0" destOrd="0" presId="urn:microsoft.com/office/officeart/2005/8/layout/radial5"/>
    <dgm:cxn modelId="{2587AD99-074F-4A2D-B648-869D1995E677}" type="presParOf" srcId="{5A337C34-7CED-441D-BC9B-40A0B6B7F7EE}" destId="{CB5CEBBB-02D6-40EC-83EF-D197D973CA30}" srcOrd="10" destOrd="0" presId="urn:microsoft.com/office/officeart/2005/8/layout/radial5"/>
    <dgm:cxn modelId="{FC6047BB-4B27-4957-B8D5-7B1D35DB515D}" type="presParOf" srcId="{5A337C34-7CED-441D-BC9B-40A0B6B7F7EE}" destId="{1B75302B-AA78-4038-AC12-502D8101B76E}" srcOrd="11" destOrd="0" presId="urn:microsoft.com/office/officeart/2005/8/layout/radial5"/>
    <dgm:cxn modelId="{DC6DC078-96AE-42DA-9A71-FDC3E2970E19}" type="presParOf" srcId="{1B75302B-AA78-4038-AC12-502D8101B76E}" destId="{B42E894D-10B1-486C-9596-47EF2C1FCA91}" srcOrd="0" destOrd="0" presId="urn:microsoft.com/office/officeart/2005/8/layout/radial5"/>
    <dgm:cxn modelId="{3F886B1E-CB54-4370-9052-8F8450830B41}" type="presParOf" srcId="{5A337C34-7CED-441D-BC9B-40A0B6B7F7EE}" destId="{6A7B8DED-5B16-4895-AE35-EA77FAA03D28}" srcOrd="12" destOrd="0" presId="urn:microsoft.com/office/officeart/2005/8/layout/radial5"/>
    <dgm:cxn modelId="{E7387ADA-EE6A-4899-904C-3A01782197C6}" type="presParOf" srcId="{5A337C34-7CED-441D-BC9B-40A0B6B7F7EE}" destId="{997061B0-2730-43B9-83E6-29D6887908B9}" srcOrd="13" destOrd="0" presId="urn:microsoft.com/office/officeart/2005/8/layout/radial5"/>
    <dgm:cxn modelId="{8773A531-B771-4B61-89E7-89E3B92FF7B4}" type="presParOf" srcId="{997061B0-2730-43B9-83E6-29D6887908B9}" destId="{3B1D9AF5-F275-4D00-8C26-206E7A6DFB29}" srcOrd="0" destOrd="0" presId="urn:microsoft.com/office/officeart/2005/8/layout/radial5"/>
    <dgm:cxn modelId="{5BF1497C-D243-4352-91BF-4A3B3640BB84}" type="presParOf" srcId="{5A337C34-7CED-441D-BC9B-40A0B6B7F7EE}" destId="{62D855A8-1472-4699-ABE2-5A7C6652B221}" srcOrd="14" destOrd="0" presId="urn:microsoft.com/office/officeart/2005/8/layout/radial5"/>
    <dgm:cxn modelId="{8D4559CD-41EE-4FB1-8BAF-A3CDB8D47661}" type="presParOf" srcId="{5A337C34-7CED-441D-BC9B-40A0B6B7F7EE}" destId="{A9A4E794-112C-4FC5-AFB9-7ACADFB917F7}" srcOrd="15" destOrd="0" presId="urn:microsoft.com/office/officeart/2005/8/layout/radial5"/>
    <dgm:cxn modelId="{38D49A7B-B9C9-43DE-8A7E-A7E50C465DF0}" type="presParOf" srcId="{A9A4E794-112C-4FC5-AFB9-7ACADFB917F7}" destId="{3697414F-5E1E-484A-8E1E-82F090E38CFB}" srcOrd="0" destOrd="0" presId="urn:microsoft.com/office/officeart/2005/8/layout/radial5"/>
    <dgm:cxn modelId="{C21E5568-32A2-4CE9-8A52-101AFD5E84E8}" type="presParOf" srcId="{5A337C34-7CED-441D-BC9B-40A0B6B7F7EE}" destId="{2D14B669-AE5E-4B94-A5D5-A8B7AF2E29AB}" srcOrd="16" destOrd="0" presId="urn:microsoft.com/office/officeart/2005/8/layout/radial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434B0EF-791E-45CA-9594-A05E18EB958B}">
      <dsp:nvSpPr>
        <dsp:cNvPr id="0" name=""/>
        <dsp:cNvSpPr/>
      </dsp:nvSpPr>
      <dsp:spPr>
        <a:xfrm>
          <a:off x="2900412" y="2226056"/>
          <a:ext cx="2669451" cy="1738184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1280" tIns="81280" rIns="81280" bIns="8128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bn-IN" sz="3200" kern="1200" dirty="0"/>
            <a:t>আখলাকে হামিদার গুরুত্ব</a:t>
          </a:r>
          <a:endParaRPr lang="en-US" sz="3200" kern="1200" dirty="0"/>
        </a:p>
      </dsp:txBody>
      <dsp:txXfrm>
        <a:off x="2985263" y="2310907"/>
        <a:ext cx="2499749" cy="1568482"/>
      </dsp:txXfrm>
    </dsp:sp>
    <dsp:sp modelId="{41ECE582-6DD2-4508-A422-4DFA8A120252}">
      <dsp:nvSpPr>
        <dsp:cNvPr id="0" name=""/>
        <dsp:cNvSpPr/>
      </dsp:nvSpPr>
      <dsp:spPr>
        <a:xfrm rot="18876998">
          <a:off x="4880133" y="1717744"/>
          <a:ext cx="1428200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1428200" y="0"/>
              </a:lnTo>
            </a:path>
          </a:pathLst>
        </a:custGeom>
        <a:noFill/>
        <a:ln w="25400" cap="flat" cmpd="sng" algn="ctr">
          <a:solidFill>
            <a:schemeClr val="accent3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0E10612-C679-4D42-9549-BF76F17160BF}">
      <dsp:nvSpPr>
        <dsp:cNvPr id="0" name=""/>
        <dsp:cNvSpPr/>
      </dsp:nvSpPr>
      <dsp:spPr>
        <a:xfrm>
          <a:off x="5024700" y="0"/>
          <a:ext cx="3335530" cy="1209431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1280" tIns="81280" rIns="81280" bIns="8128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bn-IN" sz="3200" kern="1200" dirty="0"/>
            <a:t>মানবীয়</a:t>
          </a:r>
        </a:p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bn-IN" sz="2800" kern="1200" dirty="0"/>
            <a:t>মৌলিক</a:t>
          </a:r>
          <a:r>
            <a:rPr lang="bn-IN" sz="3200" kern="1200" dirty="0"/>
            <a:t> গুণ</a:t>
          </a:r>
          <a:endParaRPr lang="en-US" sz="3200" kern="1200" dirty="0"/>
        </a:p>
      </dsp:txBody>
      <dsp:txXfrm>
        <a:off x="5083740" y="59040"/>
        <a:ext cx="3217450" cy="1091351"/>
      </dsp:txXfrm>
    </dsp:sp>
    <dsp:sp modelId="{A5CF525D-7BCD-4286-9F13-8B997B8E38C0}">
      <dsp:nvSpPr>
        <dsp:cNvPr id="0" name=""/>
        <dsp:cNvSpPr/>
      </dsp:nvSpPr>
      <dsp:spPr>
        <a:xfrm rot="20836591">
          <a:off x="5566172" y="2760662"/>
          <a:ext cx="300732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300732" y="0"/>
              </a:lnTo>
            </a:path>
          </a:pathLst>
        </a:custGeom>
        <a:noFill/>
        <a:ln w="25400" cap="flat" cmpd="sng" algn="ctr">
          <a:solidFill>
            <a:schemeClr val="accent3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98BFAC4-C687-417B-B2A1-220FBF56E059}">
      <dsp:nvSpPr>
        <dsp:cNvPr id="0" name=""/>
        <dsp:cNvSpPr/>
      </dsp:nvSpPr>
      <dsp:spPr>
        <a:xfrm>
          <a:off x="5863212" y="1349299"/>
          <a:ext cx="2616109" cy="2165799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1120" tIns="71120" rIns="71120" bIns="7112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bn-IN" sz="2800" kern="1200" dirty="0"/>
            <a:t>মানবিকতা ও নৈতিকতার আদর্শের পরিপূর্ণতা </a:t>
          </a:r>
          <a:endParaRPr lang="en-US" sz="2800" kern="1200" dirty="0"/>
        </a:p>
      </dsp:txBody>
      <dsp:txXfrm>
        <a:off x="5968938" y="1455025"/>
        <a:ext cx="2404657" cy="1954347"/>
      </dsp:txXfrm>
    </dsp:sp>
    <dsp:sp modelId="{2751E0B0-7725-43F8-B29D-50747C884407}">
      <dsp:nvSpPr>
        <dsp:cNvPr id="0" name=""/>
        <dsp:cNvSpPr/>
      </dsp:nvSpPr>
      <dsp:spPr>
        <a:xfrm rot="1823148">
          <a:off x="5543915" y="3973340"/>
          <a:ext cx="377830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377830" y="0"/>
              </a:lnTo>
            </a:path>
          </a:pathLst>
        </a:custGeom>
        <a:noFill/>
        <a:ln w="25400" cap="flat" cmpd="sng" algn="ctr">
          <a:solidFill>
            <a:schemeClr val="accent3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868E38A-3FBB-4218-AE3A-CDD581692021}">
      <dsp:nvSpPr>
        <dsp:cNvPr id="0" name=""/>
        <dsp:cNvSpPr/>
      </dsp:nvSpPr>
      <dsp:spPr>
        <a:xfrm>
          <a:off x="5592739" y="4068897"/>
          <a:ext cx="2857213" cy="1319962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bn-IN" sz="3300" kern="1200" dirty="0"/>
            <a:t>পরকালীন শান্তি </a:t>
          </a:r>
          <a:endParaRPr lang="en-US" sz="3300" kern="1200" dirty="0"/>
        </a:p>
      </dsp:txBody>
      <dsp:txXfrm>
        <a:off x="5657174" y="4133332"/>
        <a:ext cx="2728343" cy="1191092"/>
      </dsp:txXfrm>
    </dsp:sp>
    <dsp:sp modelId="{AE12C897-E723-41E9-8CF3-4EC1BB97C1E3}">
      <dsp:nvSpPr>
        <dsp:cNvPr id="0" name=""/>
        <dsp:cNvSpPr/>
      </dsp:nvSpPr>
      <dsp:spPr>
        <a:xfrm rot="9012730">
          <a:off x="2575039" y="3945715"/>
          <a:ext cx="348389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348389" y="0"/>
              </a:lnTo>
            </a:path>
          </a:pathLst>
        </a:custGeom>
        <a:noFill/>
        <a:ln w="25400" cap="flat" cmpd="sng" algn="ctr">
          <a:solidFill>
            <a:schemeClr val="accent3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7E43093-1A7C-420A-8EE2-1C378FBB5898}">
      <dsp:nvSpPr>
        <dsp:cNvPr id="0" name=""/>
        <dsp:cNvSpPr/>
      </dsp:nvSpPr>
      <dsp:spPr>
        <a:xfrm>
          <a:off x="78568" y="4032253"/>
          <a:ext cx="2687463" cy="134606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bn-IN" sz="3600" kern="1200" dirty="0"/>
            <a:t>ইহকালীন সুখ</a:t>
          </a:r>
          <a:endParaRPr lang="en-US" sz="3600" kern="1200" dirty="0"/>
        </a:p>
      </dsp:txBody>
      <dsp:txXfrm>
        <a:off x="144277" y="4097962"/>
        <a:ext cx="2556045" cy="1214642"/>
      </dsp:txXfrm>
    </dsp:sp>
    <dsp:sp modelId="{CB273287-9D39-4A30-A1CB-1FC3B07F2CFF}">
      <dsp:nvSpPr>
        <dsp:cNvPr id="0" name=""/>
        <dsp:cNvSpPr/>
      </dsp:nvSpPr>
      <dsp:spPr>
        <a:xfrm rot="11571293">
          <a:off x="2549055" y="2750980"/>
          <a:ext cx="355815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355815" y="0"/>
              </a:lnTo>
            </a:path>
          </a:pathLst>
        </a:custGeom>
        <a:noFill/>
        <a:ln w="25400" cap="flat" cmpd="sng" algn="ctr">
          <a:solidFill>
            <a:schemeClr val="accent3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13C2739-4B7E-45AA-9E84-A43436FD05E7}">
      <dsp:nvSpPr>
        <dsp:cNvPr id="0" name=""/>
        <dsp:cNvSpPr/>
      </dsp:nvSpPr>
      <dsp:spPr>
        <a:xfrm>
          <a:off x="39260" y="1788558"/>
          <a:ext cx="2514254" cy="1271923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1120" tIns="71120" rIns="71120" bIns="7112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bn-IN" sz="2800" kern="1200" dirty="0"/>
            <a:t>জীবনের</a:t>
          </a:r>
        </a:p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bn-IN" sz="2800" kern="1200" dirty="0"/>
            <a:t>শ্রেষ্ঠ সম্পদ</a:t>
          </a:r>
          <a:endParaRPr lang="en-US" sz="2800" kern="1200" dirty="0"/>
        </a:p>
      </dsp:txBody>
      <dsp:txXfrm>
        <a:off x="101350" y="1850648"/>
        <a:ext cx="2390074" cy="1147743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C701AFF-7B7A-49A2-ADF5-5A16D48F838E}">
      <dsp:nvSpPr>
        <dsp:cNvPr id="0" name=""/>
        <dsp:cNvSpPr/>
      </dsp:nvSpPr>
      <dsp:spPr>
        <a:xfrm>
          <a:off x="2520530" y="1805714"/>
          <a:ext cx="3024190" cy="1807238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bn-IN" sz="2400" kern="1200" dirty="0">
              <a:latin typeface="SolaimanLipi" panose="03000600000000000000" pitchFamily="66" charset="0"/>
              <a:cs typeface="SolaimanLipi" panose="03000600000000000000" pitchFamily="66" charset="0"/>
            </a:rPr>
            <a:t>আখলাকে হামিদার সুফল</a:t>
          </a:r>
          <a:endParaRPr lang="en-US" sz="2400" kern="1200" dirty="0">
            <a:latin typeface="SolaimanLipi" panose="03000600000000000000" pitchFamily="66" charset="0"/>
            <a:cs typeface="SolaimanLipi" panose="03000600000000000000" pitchFamily="66" charset="0"/>
          </a:endParaRPr>
        </a:p>
      </dsp:txBody>
      <dsp:txXfrm>
        <a:off x="2963412" y="2070378"/>
        <a:ext cx="2138426" cy="1277910"/>
      </dsp:txXfrm>
    </dsp:sp>
    <dsp:sp modelId="{74B3D5C0-A411-466D-85F9-A7F098E92EB6}">
      <dsp:nvSpPr>
        <dsp:cNvPr id="0" name=""/>
        <dsp:cNvSpPr/>
      </dsp:nvSpPr>
      <dsp:spPr>
        <a:xfrm rot="13143721">
          <a:off x="2315271" y="1360089"/>
          <a:ext cx="678029" cy="461227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100" kern="1200"/>
        </a:p>
      </dsp:txBody>
      <dsp:txXfrm rot="10800000">
        <a:off x="2438174" y="1495931"/>
        <a:ext cx="539661" cy="276737"/>
      </dsp:txXfrm>
    </dsp:sp>
    <dsp:sp modelId="{54A8F4ED-2558-4644-96C5-EAF3AB222D26}">
      <dsp:nvSpPr>
        <dsp:cNvPr id="0" name=""/>
        <dsp:cNvSpPr/>
      </dsp:nvSpPr>
      <dsp:spPr>
        <a:xfrm>
          <a:off x="525734" y="74954"/>
          <a:ext cx="2026140" cy="1220897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n-US" sz="2400" kern="1200" dirty="0" err="1">
              <a:latin typeface="SolaimanLipi" panose="03000600000000000000" pitchFamily="66" charset="0"/>
              <a:cs typeface="SolaimanLipi" panose="03000600000000000000" pitchFamily="66" charset="0"/>
            </a:rPr>
            <a:t>আল্লাহর</a:t>
          </a:r>
          <a:endParaRPr lang="bn-IN" sz="2400" kern="1200" dirty="0">
            <a:latin typeface="SolaimanLipi" panose="03000600000000000000" pitchFamily="66" charset="0"/>
            <a:cs typeface="SolaimanLipi" panose="03000600000000000000" pitchFamily="66" charset="0"/>
          </a:endParaRPr>
        </a:p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n-US" sz="2400" kern="1200" dirty="0" err="1">
              <a:latin typeface="SolaimanLipi" panose="03000600000000000000" pitchFamily="66" charset="0"/>
              <a:cs typeface="SolaimanLipi" panose="03000600000000000000" pitchFamily="66" charset="0"/>
            </a:rPr>
            <a:t>প্রিয়</a:t>
          </a:r>
          <a:endParaRPr lang="en-US" sz="2400" kern="1200" dirty="0">
            <a:latin typeface="SolaimanLipi" panose="03000600000000000000" pitchFamily="66" charset="0"/>
            <a:cs typeface="SolaimanLipi" panose="03000600000000000000" pitchFamily="66" charset="0"/>
          </a:endParaRPr>
        </a:p>
      </dsp:txBody>
      <dsp:txXfrm>
        <a:off x="822455" y="253750"/>
        <a:ext cx="1432698" cy="863305"/>
      </dsp:txXfrm>
    </dsp:sp>
    <dsp:sp modelId="{A6A626F6-0AD0-408F-88BD-148D333C9D5C}">
      <dsp:nvSpPr>
        <dsp:cNvPr id="0" name=""/>
        <dsp:cNvSpPr/>
      </dsp:nvSpPr>
      <dsp:spPr>
        <a:xfrm rot="19697367">
          <a:off x="5360341" y="1351655"/>
          <a:ext cx="992813" cy="461227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100" kern="1200"/>
        </a:p>
      </dsp:txBody>
      <dsp:txXfrm>
        <a:off x="5370669" y="1480265"/>
        <a:ext cx="854445" cy="276737"/>
      </dsp:txXfrm>
    </dsp:sp>
    <dsp:sp modelId="{188CE13D-AC0D-4AD4-AD78-72805EC3B4AA}">
      <dsp:nvSpPr>
        <dsp:cNvPr id="0" name=""/>
        <dsp:cNvSpPr/>
      </dsp:nvSpPr>
      <dsp:spPr>
        <a:xfrm>
          <a:off x="6488590" y="74957"/>
          <a:ext cx="1639409" cy="1220897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bn-IN" sz="2400" kern="1200" dirty="0">
              <a:latin typeface="SolaimanLipi" panose="03000600000000000000" pitchFamily="66" charset="0"/>
              <a:cs typeface="SolaimanLipi" panose="03000600000000000000" pitchFamily="66" charset="0"/>
            </a:rPr>
            <a:t>পূর্ণাজ্ঞ মুমিন</a:t>
          </a:r>
          <a:endParaRPr lang="en-US" sz="2400" kern="1200" dirty="0">
            <a:latin typeface="SolaimanLipi" panose="03000600000000000000" pitchFamily="66" charset="0"/>
            <a:cs typeface="SolaimanLipi" panose="03000600000000000000" pitchFamily="66" charset="0"/>
          </a:endParaRPr>
        </a:p>
      </dsp:txBody>
      <dsp:txXfrm>
        <a:off x="6728676" y="253753"/>
        <a:ext cx="1159237" cy="863305"/>
      </dsp:txXfrm>
    </dsp:sp>
    <dsp:sp modelId="{61A9E123-00D1-4FD0-8A83-7E2AFA230F29}">
      <dsp:nvSpPr>
        <dsp:cNvPr id="0" name=""/>
        <dsp:cNvSpPr/>
      </dsp:nvSpPr>
      <dsp:spPr>
        <a:xfrm rot="76784">
          <a:off x="5713802" y="2520856"/>
          <a:ext cx="410100" cy="461227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100" kern="1200"/>
        </a:p>
      </dsp:txBody>
      <dsp:txXfrm>
        <a:off x="5713817" y="2611727"/>
        <a:ext cx="287070" cy="276737"/>
      </dsp:txXfrm>
    </dsp:sp>
    <dsp:sp modelId="{CC550002-B5E6-4717-A951-78BC871E3128}">
      <dsp:nvSpPr>
        <dsp:cNvPr id="0" name=""/>
        <dsp:cNvSpPr/>
      </dsp:nvSpPr>
      <dsp:spPr>
        <a:xfrm>
          <a:off x="6316749" y="2170141"/>
          <a:ext cx="1811250" cy="1220897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bn-IN" sz="2000" kern="1200" dirty="0">
              <a:latin typeface="SolaimanLipi" panose="03000600000000000000" pitchFamily="66" charset="0"/>
              <a:cs typeface="SolaimanLipi" panose="03000600000000000000" pitchFamily="66" charset="0"/>
            </a:rPr>
            <a:t>কল্যাণের হাতিয়ার</a:t>
          </a:r>
          <a:endParaRPr lang="en-US" sz="2000" kern="1200" dirty="0">
            <a:latin typeface="SolaimanLipi" panose="03000600000000000000" pitchFamily="66" charset="0"/>
            <a:cs typeface="SolaimanLipi" panose="03000600000000000000" pitchFamily="66" charset="0"/>
          </a:endParaRPr>
        </a:p>
      </dsp:txBody>
      <dsp:txXfrm>
        <a:off x="6582000" y="2348937"/>
        <a:ext cx="1280748" cy="863305"/>
      </dsp:txXfrm>
    </dsp:sp>
    <dsp:sp modelId="{C55640D5-0BB0-46E1-B328-55920828F3AE}">
      <dsp:nvSpPr>
        <dsp:cNvPr id="0" name=""/>
        <dsp:cNvSpPr/>
      </dsp:nvSpPr>
      <dsp:spPr>
        <a:xfrm rot="1724594">
          <a:off x="5394004" y="3449747"/>
          <a:ext cx="818134" cy="461227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100" kern="1200"/>
        </a:p>
      </dsp:txBody>
      <dsp:txXfrm>
        <a:off x="5402529" y="3508722"/>
        <a:ext cx="679766" cy="276737"/>
      </dsp:txXfrm>
    </dsp:sp>
    <dsp:sp modelId="{BE7E75F5-13C4-402C-AB7B-977884261BC6}">
      <dsp:nvSpPr>
        <dsp:cNvPr id="0" name=""/>
        <dsp:cNvSpPr/>
      </dsp:nvSpPr>
      <dsp:spPr>
        <a:xfrm>
          <a:off x="6289657" y="3840920"/>
          <a:ext cx="1838342" cy="1220897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bn-IN" sz="1800" kern="1200" dirty="0">
              <a:latin typeface="SolaimanLipi" panose="03000600000000000000" pitchFamily="66" charset="0"/>
              <a:cs typeface="SolaimanLipi" panose="03000600000000000000" pitchFamily="66" charset="0"/>
            </a:rPr>
            <a:t>সকলে ভা</a:t>
          </a:r>
          <a:r>
            <a:rPr lang="en-US" sz="1800" kern="1200" dirty="0" err="1">
              <a:latin typeface="SolaimanLipi" panose="03000600000000000000" pitchFamily="66" charset="0"/>
              <a:cs typeface="SolaimanLipi" panose="03000600000000000000" pitchFamily="66" charset="0"/>
            </a:rPr>
            <a:t>লো</a:t>
          </a:r>
          <a:r>
            <a:rPr lang="bn-IN" sz="1800" kern="1200" dirty="0">
              <a:latin typeface="SolaimanLipi" panose="03000600000000000000" pitchFamily="66" charset="0"/>
              <a:cs typeface="SolaimanLipi" panose="03000600000000000000" pitchFamily="66" charset="0"/>
            </a:rPr>
            <a:t>বাসে</a:t>
          </a:r>
          <a:endParaRPr lang="en-US" sz="1800" kern="1200" dirty="0">
            <a:latin typeface="SolaimanLipi" panose="03000600000000000000" pitchFamily="66" charset="0"/>
            <a:cs typeface="SolaimanLipi" panose="03000600000000000000" pitchFamily="66" charset="0"/>
          </a:endParaRPr>
        </a:p>
      </dsp:txBody>
      <dsp:txXfrm>
        <a:off x="6558876" y="4019716"/>
        <a:ext cx="1299904" cy="863305"/>
      </dsp:txXfrm>
    </dsp:sp>
    <dsp:sp modelId="{7854D10D-A6DB-4FFC-B7EE-DB6EAD0FEE0C}">
      <dsp:nvSpPr>
        <dsp:cNvPr id="0" name=""/>
        <dsp:cNvSpPr/>
      </dsp:nvSpPr>
      <dsp:spPr>
        <a:xfrm rot="3414474">
          <a:off x="4581206" y="3647877"/>
          <a:ext cx="426708" cy="461227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100" kern="1200"/>
        </a:p>
      </dsp:txBody>
      <dsp:txXfrm>
        <a:off x="4610266" y="3686498"/>
        <a:ext cx="298696" cy="276737"/>
      </dsp:txXfrm>
    </dsp:sp>
    <dsp:sp modelId="{CB5CEBBB-02D6-40EC-83EF-D197D973CA30}">
      <dsp:nvSpPr>
        <dsp:cNvPr id="0" name=""/>
        <dsp:cNvSpPr/>
      </dsp:nvSpPr>
      <dsp:spPr>
        <a:xfrm>
          <a:off x="4461266" y="4176216"/>
          <a:ext cx="1850294" cy="1220897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bn-IN" sz="2000" kern="1200" dirty="0">
              <a:latin typeface="SolaimanLipi" panose="03000600000000000000" pitchFamily="66" charset="0"/>
              <a:cs typeface="SolaimanLipi" panose="03000600000000000000" pitchFamily="66" charset="0"/>
            </a:rPr>
            <a:t>সকলে</a:t>
          </a:r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bn-IN" sz="2000" kern="1200" dirty="0">
              <a:latin typeface="SolaimanLipi" panose="03000600000000000000" pitchFamily="66" charset="0"/>
              <a:cs typeface="SolaimanLipi" panose="03000600000000000000" pitchFamily="66" charset="0"/>
            </a:rPr>
            <a:t>বিশ্বাস করে</a:t>
          </a:r>
          <a:endParaRPr lang="en-US" sz="2000" kern="1200" dirty="0">
            <a:latin typeface="SolaimanLipi" panose="03000600000000000000" pitchFamily="66" charset="0"/>
            <a:cs typeface="SolaimanLipi" panose="03000600000000000000" pitchFamily="66" charset="0"/>
          </a:endParaRPr>
        </a:p>
      </dsp:txBody>
      <dsp:txXfrm>
        <a:off x="4732235" y="4355012"/>
        <a:ext cx="1308356" cy="863305"/>
      </dsp:txXfrm>
    </dsp:sp>
    <dsp:sp modelId="{1B75302B-AA78-4038-AC12-502D8101B76E}">
      <dsp:nvSpPr>
        <dsp:cNvPr id="0" name=""/>
        <dsp:cNvSpPr/>
      </dsp:nvSpPr>
      <dsp:spPr>
        <a:xfrm rot="6862117">
          <a:off x="3394821" y="3581497"/>
          <a:ext cx="276580" cy="461227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100" kern="1200"/>
        </a:p>
      </dsp:txBody>
      <dsp:txXfrm rot="10800000">
        <a:off x="3453426" y="3635951"/>
        <a:ext cx="193606" cy="276737"/>
      </dsp:txXfrm>
    </dsp:sp>
    <dsp:sp modelId="{6A7B8DED-5B16-4895-AE35-EA77FAA03D28}">
      <dsp:nvSpPr>
        <dsp:cNvPr id="0" name=""/>
        <dsp:cNvSpPr/>
      </dsp:nvSpPr>
      <dsp:spPr>
        <a:xfrm>
          <a:off x="2240577" y="4030923"/>
          <a:ext cx="1833824" cy="1220897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bn-IN" sz="2000" kern="1200" dirty="0">
              <a:latin typeface="SolaimanLipi" panose="03000600000000000000" pitchFamily="66" charset="0"/>
              <a:cs typeface="SolaimanLipi" panose="03000600000000000000" pitchFamily="66" charset="0"/>
            </a:rPr>
            <a:t>সকলে</a:t>
          </a:r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bn-IN" sz="2000" kern="1200" dirty="0">
              <a:latin typeface="SolaimanLipi" panose="03000600000000000000" pitchFamily="66" charset="0"/>
              <a:cs typeface="SolaimanLipi" panose="03000600000000000000" pitchFamily="66" charset="0"/>
            </a:rPr>
            <a:t>শ্রদ্ধা করে</a:t>
          </a:r>
          <a:endParaRPr lang="en-US" sz="2000" kern="1200" dirty="0">
            <a:latin typeface="SolaimanLipi" panose="03000600000000000000" pitchFamily="66" charset="0"/>
            <a:cs typeface="SolaimanLipi" panose="03000600000000000000" pitchFamily="66" charset="0"/>
          </a:endParaRPr>
        </a:p>
      </dsp:txBody>
      <dsp:txXfrm>
        <a:off x="2509134" y="4209719"/>
        <a:ext cx="1296710" cy="863305"/>
      </dsp:txXfrm>
    </dsp:sp>
    <dsp:sp modelId="{997061B0-2730-43B9-83E6-29D6887908B9}">
      <dsp:nvSpPr>
        <dsp:cNvPr id="0" name=""/>
        <dsp:cNvSpPr/>
      </dsp:nvSpPr>
      <dsp:spPr>
        <a:xfrm rot="9103239">
          <a:off x="2103230" y="3350754"/>
          <a:ext cx="616903" cy="461227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100" kern="1200"/>
        </a:p>
      </dsp:txBody>
      <dsp:txXfrm rot="10800000">
        <a:off x="2233341" y="3410222"/>
        <a:ext cx="478535" cy="276737"/>
      </dsp:txXfrm>
    </dsp:sp>
    <dsp:sp modelId="{62D855A8-1472-4699-ABE2-5A7C6652B221}">
      <dsp:nvSpPr>
        <dsp:cNvPr id="0" name=""/>
        <dsp:cNvSpPr/>
      </dsp:nvSpPr>
      <dsp:spPr>
        <a:xfrm>
          <a:off x="364277" y="3618931"/>
          <a:ext cx="1685754" cy="1220897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bn-IN" sz="2000" kern="1200" dirty="0">
              <a:latin typeface="SolaimanLipi" panose="03000600000000000000" pitchFamily="66" charset="0"/>
              <a:cs typeface="SolaimanLipi" panose="03000600000000000000" pitchFamily="66" charset="0"/>
            </a:rPr>
            <a:t>সকলে</a:t>
          </a:r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bn-IN" sz="2000" kern="1200" dirty="0">
              <a:latin typeface="SolaimanLipi" panose="03000600000000000000" pitchFamily="66" charset="0"/>
              <a:cs typeface="SolaimanLipi" panose="03000600000000000000" pitchFamily="66" charset="0"/>
            </a:rPr>
            <a:t>সম্মান করে</a:t>
          </a:r>
          <a:endParaRPr lang="en-US" sz="2000" kern="1200" dirty="0">
            <a:latin typeface="SolaimanLipi" panose="03000600000000000000" pitchFamily="66" charset="0"/>
            <a:cs typeface="SolaimanLipi" panose="03000600000000000000" pitchFamily="66" charset="0"/>
          </a:endParaRPr>
        </a:p>
      </dsp:txBody>
      <dsp:txXfrm>
        <a:off x="611150" y="3797727"/>
        <a:ext cx="1192008" cy="863305"/>
      </dsp:txXfrm>
    </dsp:sp>
    <dsp:sp modelId="{A9A4E794-112C-4FC5-AFB9-7ACADFB917F7}">
      <dsp:nvSpPr>
        <dsp:cNvPr id="0" name=""/>
        <dsp:cNvSpPr/>
      </dsp:nvSpPr>
      <dsp:spPr>
        <a:xfrm rot="11213367">
          <a:off x="2076711" y="2262715"/>
          <a:ext cx="336396" cy="461227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100" kern="1200"/>
        </a:p>
      </dsp:txBody>
      <dsp:txXfrm rot="10800000">
        <a:off x="2177266" y="2361013"/>
        <a:ext cx="235477" cy="276737"/>
      </dsp:txXfrm>
    </dsp:sp>
    <dsp:sp modelId="{2D14B669-AE5E-4B94-A5D5-A8B7AF2E29AB}">
      <dsp:nvSpPr>
        <dsp:cNvPr id="0" name=""/>
        <dsp:cNvSpPr/>
      </dsp:nvSpPr>
      <dsp:spPr>
        <a:xfrm>
          <a:off x="0" y="1466162"/>
          <a:ext cx="1928883" cy="1744906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bn-IN" sz="2000" kern="1200" dirty="0">
              <a:latin typeface="SolaimanLipi" panose="03000600000000000000" pitchFamily="66" charset="0"/>
              <a:cs typeface="SolaimanLipi" panose="03000600000000000000" pitchFamily="66" charset="0"/>
            </a:rPr>
            <a:t>মিযানের পাল্লা</a:t>
          </a:r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bn-IN" sz="2000" kern="1200" dirty="0">
              <a:latin typeface="SolaimanLipi" panose="03000600000000000000" pitchFamily="66" charset="0"/>
              <a:cs typeface="SolaimanLipi" panose="03000600000000000000" pitchFamily="66" charset="0"/>
            </a:rPr>
            <a:t>ভারি</a:t>
          </a:r>
          <a:endParaRPr lang="en-US" sz="2000" kern="1200" dirty="0">
            <a:latin typeface="SolaimanLipi" panose="03000600000000000000" pitchFamily="66" charset="0"/>
            <a:cs typeface="SolaimanLipi" panose="03000600000000000000" pitchFamily="66" charset="0"/>
          </a:endParaRPr>
        </a:p>
      </dsp:txBody>
      <dsp:txXfrm>
        <a:off x="282478" y="1721698"/>
        <a:ext cx="1363927" cy="123383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RadialCluster">
  <dgm:title val=""/>
  <dgm:desc val=""/>
  <dgm:catLst>
    <dgm:cat type="relationship" pri="19500"/>
    <dgm:cat type="cycle" pri="1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Name0">
    <dgm:varLst>
      <dgm:chMax val="1"/>
      <dgm:chPref val="1"/>
      <dgm:dir/>
      <dgm:animOne val="branch"/>
      <dgm:animLvl val="lvl"/>
    </dgm:varLst>
    <dgm:alg type="composite">
      <dgm:param type="ar" val="1.00"/>
    </dgm:alg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 ch" ptType="node node" cnt="1 0" func="cnt" op="equ" val="1">
            <dgm:constrLst>
              <dgm:constr type="l" for="ch" forName="textCenter"/>
              <dgm:constr type="ctrY" for="ch" forName="textCenter" refType="h" fact="0.5"/>
              <dgm:constr type="w" for="ch" forName="textCenter" refType="w" fact="0.32"/>
              <dgm:constr type="h" for="ch" forName="textCenter" refType="w" refFor="ch" refForName="textCenter"/>
              <dgm:constr type="r" for="ch" forName="cycle_1" refType="w"/>
              <dgm:constr type="ctrY" for="ch" forName="cycle_1" refType="h" fact="0.5"/>
              <dgm:constr type="w" for="ch" forName="cycle_1" refType="w" fact="0.56"/>
              <dgm:constr type="h" for="ch" forName="cycle_1" refType="h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userS" for="des" ptType="node" refType="w" refFor="ch" refForName="textCenter" fact="0.67"/>
            </dgm:constrLst>
          </dgm:if>
          <dgm:if name="Name5" axis="ch ch" ptType="node node" cnt="1 0" func="cnt" op="equ" val="2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5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/>
              <dgm:constr type="h" for="ch" forName="cycle_1" refType="h" fact="0.34"/>
              <dgm:constr type="ctrX" for="ch" forName="cycle_2" refType="w" fact="0.5"/>
              <dgm:constr type="b" for="ch" forName="cycle_2" refType="h"/>
              <dgm:constr type="w" for="ch" forName="cycle_2" refType="w"/>
              <dgm:constr type="h" for="ch" forName="cycle_2" refType="h" fact="0.34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userS" for="des" ptType="node" refType="w" refFor="ch" refForName="textCenter" fact="0.67"/>
            </dgm:constrLst>
          </dgm:if>
          <dgm:if name="Name6" axis="ch ch" ptType="node node" cnt="1 0" func="cnt" op="equ" val="3">
            <dgm:choose name="Name7">
              <dgm:if name="Name8" axis="ch ch ch" ptType="node node node" st="1 2 0" cnt="1 1 0" func="cnt" op="equ" val="1">
                <dgm:choose name="Name9">
                  <dgm:if name="Name10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1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if>
              <dgm:else name="Name12">
                <dgm:choose name="Name13">
                  <dgm:if name="Name14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15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else>
            </dgm:choose>
          </dgm:if>
          <dgm:if name="Name16" axis="ch ch" ptType="node node" cnt="1 0" func="cnt" op="equ" val="4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5"/>
              <dgm:constr type="h" for="ch" forName="cycle_1" refType="h" fact="0.33"/>
              <dgm:constr type="r" for="ch" forName="cycle_2" refType="w"/>
              <dgm:constr type="ctrY" for="ch" forName="cycle_2" refType="h" fact="0.5"/>
              <dgm:constr type="w" for="ch" forName="cycle_2" refType="w" fact="0.33"/>
              <dgm:constr type="h" for="ch" forName="cycle_2" refType="h" fact="0.5"/>
              <dgm:constr type="ctrX" for="ch" forName="cycle_3" refType="w" fact="0.5"/>
              <dgm:constr type="b" for="ch" forName="cycle_3" refType="h"/>
              <dgm:constr type="w" for="ch" forName="cycle_3" refType="w" fact="0.5"/>
              <dgm:constr type="h" for="ch" forName="cycle_3" refType="h" fact="0.33"/>
              <dgm:constr type="l" for="ch" forName="cycle_4"/>
              <dgm:constr type="ctrY" for="ch" forName="cycle_4" refType="h" fact="0.5"/>
              <dgm:constr type="w" for="ch" forName="cycle_4" refType="w" fact="0.33"/>
              <dgm:constr type="h" for="ch" forName="cycle_4" refType="h" fact="0.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userS" for="des" ptType="node" refType="w" refFor="ch" refForName="textCenter" fact="0.67"/>
            </dgm:constrLst>
          </dgm:if>
          <dgm:if name="Name17" axis="ch ch" ptType="node node" cnt="1 0" func="cnt" op="equ" val="5">
            <dgm:constrLst>
              <dgm:constr type="ctrX" for="ch" forName="textCenter" refType="w" fact="0.5"/>
              <dgm:constr type="t" for="ch" forName="textCenter" refType="h" fact="0.42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r" for="ch" forName="cycle_2" refType="w"/>
              <dgm:constr type="t" for="ch" forName="cycle_2" refType="h" fact="0.24"/>
              <dgm:constr type="w" for="ch" forName="cycle_2" refType="w" fact="0.33"/>
              <dgm:constr type="h" for="ch" forName="cycle_2" refType="w" refFor="ch" refForName="cycle_2"/>
              <dgm:constr type="r" for="ch" forName="cycle_3" refType="w" fact="0.89"/>
              <dgm:constr type="b" for="ch" forName="cycle_3" refType="h"/>
              <dgm:constr type="w" for="ch" forName="cycle_3" refType="w" fact="0.33"/>
              <dgm:constr type="h" for="ch" forName="cycle_3" refType="w" refFor="ch" refForName="cycle_3"/>
              <dgm:constr type="l" for="ch" forName="cycle_4" refType="w" fact="0.11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l" for="ch" forName="cycle_5"/>
              <dgm:constr type="t" for="ch" forName="cycle_5" refType="h" fact="0.24"/>
              <dgm:constr type="w" for="ch" forName="cycle_5" refType="w" fact="0.33"/>
              <dgm:constr type="h" for="ch" forName="cycle_5" refType="w" refFor="ch" refForName="cycle_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userS" for="des" ptType="node" refType="w" refFor="ch" refForName="textCenter" fact="0.67"/>
            </dgm:constrLst>
          </dgm:if>
          <dgm:if name="Name18" axis="ch ch" ptType="node node" cnt="1 0" func="cnt" op="equ" val="6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r" for="ch" forName="cycle_2" refType="w"/>
              <dgm:constr type="t" for="ch" forName="cycle_2" refType="h" fact="0.17"/>
              <dgm:constr type="w" for="ch" forName="cycle_2" refType="w" fact="0.33"/>
              <dgm:constr type="h" for="ch" forName="cycle_2" refType="w" refFor="ch" refForName="cycle_2"/>
              <dgm:constr type="r" for="ch" forName="cycle_3" refType="w"/>
              <dgm:constr type="b" for="ch" forName="cycle_3" refType="h" fact="0.83"/>
              <dgm:constr type="w" for="ch" forName="cycle_3" refType="w" fact="0.33"/>
              <dgm:constr type="h" for="ch" forName="cycle_3" refType="w" refFor="ch" refForName="cycle_3"/>
              <dgm:constr type="ctrX" for="ch" forName="cycle_4" refType="w" fact="0.5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l" for="ch" forName="cycle_5"/>
              <dgm:constr type="b" for="ch" forName="cycle_5" refType="h" fact="0.83"/>
              <dgm:constr type="w" for="ch" forName="cycle_5" refType="w" fact="0.33"/>
              <dgm:constr type="h" for="ch" forName="cycle_5" refType="w" refFor="ch" refForName="cycle_5"/>
              <dgm:constr type="l" for="ch" forName="cycle_6"/>
              <dgm:constr type="t" for="ch" forName="cycle_6" refType="h" fact="0.17"/>
              <dgm:constr type="w" for="ch" forName="cycle_6" refType="w" fact="0.33"/>
              <dgm:constr type="h" for="ch" forName="cycle_6" refType="w" refFor="ch" refForName="cycle_6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userS" for="des" ptType="node" refType="w" refFor="ch" refForName="textCenter" fact="0.67"/>
            </dgm:constrLst>
          </dgm:if>
          <dgm:else name="Name19">
            <dgm:constrLst>
              <dgm:constr type="ctrX" for="ch" forName="textCenter" refType="w" fact="0.5"/>
              <dgm:constr type="t" for="ch" forName="textCenter" refType="h" fact="0.444"/>
              <dgm:constr type="w" for="ch" forName="textCenter" refType="w" fact="0.167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263"/>
              <dgm:constr type="h" for="ch" forName="cycle_1" refType="w" refFor="ch" refForName="cycle_1"/>
              <dgm:constr type="r" for="ch" forName="cycle_2" refType="w" fact="0.938"/>
              <dgm:constr type="t" for="ch" forName="cycle_2" refType="h" fact="0.141"/>
              <dgm:constr type="w" for="ch" forName="cycle_2" refType="w" fact="0.263"/>
              <dgm:constr type="h" for="ch" forName="cycle_2" refType="w" refFor="ch" refForName="cycle_2"/>
              <dgm:constr type="r" for="ch" forName="cycle_3" refType="w"/>
              <dgm:constr type="b" for="ch" forName="cycle_3" refType="h" fact="0.74"/>
              <dgm:constr type="w" for="ch" forName="cycle_3" refType="w" fact="0.263"/>
              <dgm:constr type="h" for="ch" forName="cycle_3" refType="w" refFor="ch" refForName="cycle_3"/>
              <dgm:constr type="r" for="ch" forName="cycle_4" refType="w" fact="0.8"/>
              <dgm:constr type="b" for="ch" forName="cycle_4" refType="h"/>
              <dgm:constr type="w" for="ch" forName="cycle_4" refType="w" fact="0.263"/>
              <dgm:constr type="h" for="ch" forName="cycle_4" refType="w" refFor="ch" refForName="cycle_4"/>
              <dgm:constr type="l" for="ch" forName="cycle_5" refType="w" fact="0.2"/>
              <dgm:constr type="b" for="ch" forName="cycle_5" refType="h"/>
              <dgm:constr type="w" for="ch" forName="cycle_5" refType="w" fact="0.263"/>
              <dgm:constr type="h" for="ch" forName="cycle_5" refType="w" refFor="ch" refForName="cycle_5"/>
              <dgm:constr type="l" for="ch" forName="cycle_6"/>
              <dgm:constr type="b" for="ch" forName="cycle_6" refType="h" fact="0.74"/>
              <dgm:constr type="w" for="ch" forName="cycle_6" refType="w" fact="0.263"/>
              <dgm:constr type="h" for="ch" forName="cycle_6" refType="w" refFor="ch" refForName="cycle_6"/>
              <dgm:constr type="l" for="ch" forName="cycle_7" refType="w" fact="0.062"/>
              <dgm:constr type="t" for="ch" forName="cycle_7" refType="h" fact="0.141"/>
              <dgm:constr type="w" for="ch" forName="cycle_7" refType="w" fact="0.263"/>
              <dgm:constr type="h" for="ch" forName="cycle_7" refType="w" refFor="ch" refForName="cycle_7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primFontSz" for="des" forName="childCenter7" refType="primFontSz" refFor="des" refForName="childCenter1" op="equ"/>
              <dgm:constr type="primFontSz" for="des" forName="text7" refType="primFontSz" refFor="des" refForName="text1" op="equ"/>
              <dgm:constr type="userS" for="des" ptType="node" refType="w" refFor="ch" refForName="textCenter" fact="0.67"/>
            </dgm:constrLst>
          </dgm:else>
        </dgm:choose>
      </dgm:if>
      <dgm:else name="Name20">
        <dgm:choose name="Name21">
          <dgm:if name="Name22" axis="ch ch" ptType="node node" func="cnt" op="equ" val="1">
            <dgm:constrLst>
              <dgm:constr type="r" for="ch" forName="textCenter" refType="w"/>
              <dgm:constr type="ctrY" for="ch" forName="textCenter" refType="h" fact="0.5"/>
              <dgm:constr type="w" for="ch" forName="textCenter" refType="w" fact="0.32"/>
              <dgm:constr type="h" for="ch" forName="textCenter" refType="w" refFor="ch" refForName="textCenter"/>
              <dgm:constr type="l" for="ch" forName="cycle_1"/>
              <dgm:constr type="ctrY" for="ch" forName="cycle_1" refType="h" fact="0.5"/>
              <dgm:constr type="w" for="ch" forName="cycle_1" refType="w" fact="0.56"/>
              <dgm:constr type="h" for="ch" forName="cycle_1" refType="h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userS" for="des" ptType="node" refType="w" refFor="ch" refForName="textCenter" fact="0.67"/>
            </dgm:constrLst>
          </dgm:if>
          <dgm:if name="Name23" axis="ch ch" ptType="node node" func="cnt" op="equ" val="2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5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/>
              <dgm:constr type="h" for="ch" forName="cycle_1" refType="h" fact="0.34"/>
              <dgm:constr type="ctrX" for="ch" forName="cycle_2" refType="w" fact="0.5"/>
              <dgm:constr type="b" for="ch" forName="cycle_2" refType="h"/>
              <dgm:constr type="w" for="ch" forName="cycle_2" refType="w"/>
              <dgm:constr type="h" for="ch" forName="cycle_2" refType="h" fact="0.34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userS" for="des" ptType="node" refType="w" refFor="ch" refForName="textCenter" fact="0.67"/>
            </dgm:constrLst>
          </dgm:if>
          <dgm:if name="Name24" axis="ch ch" ptType="node node" func="cnt" op="equ" val="3">
            <dgm:choose name="Name25">
              <dgm:if name="Name26" axis="ch ch ch" ptType="node node node" st="1 2 0" cnt="1 1 0" func="cnt" op="equ" val="1">
                <dgm:choose name="Name27">
                  <dgm:if name="Name28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29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if>
              <dgm:else name="Name30">
                <dgm:choose name="Name31">
                  <dgm:if name="Name32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33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else>
            </dgm:choose>
          </dgm:if>
          <dgm:if name="Name34" axis="ch ch" ptType="node node" func="cnt" op="equ" val="4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5"/>
              <dgm:constr type="h" for="ch" forName="cycle_1" refType="h" fact="0.33"/>
              <dgm:constr type="l" for="ch" forName="cycle_2"/>
              <dgm:constr type="ctrY" for="ch" forName="cycle_2" refType="h" fact="0.5"/>
              <dgm:constr type="w" for="ch" forName="cycle_2" refType="w" fact="0.33"/>
              <dgm:constr type="h" for="ch" forName="cycle_2" refType="h" fact="0.5"/>
              <dgm:constr type="ctrX" for="ch" forName="cycle_3" refType="w" fact="0.5"/>
              <dgm:constr type="b" for="ch" forName="cycle_3" refType="h"/>
              <dgm:constr type="w" for="ch" forName="cycle_3" refType="w" fact="0.5"/>
              <dgm:constr type="h" for="ch" forName="cycle_3" refType="h" fact="0.33"/>
              <dgm:constr type="r" for="ch" forName="cycle_4" refType="w"/>
              <dgm:constr type="ctrY" for="ch" forName="cycle_4" refType="h" fact="0.5"/>
              <dgm:constr type="w" for="ch" forName="cycle_4" refType="w" fact="0.33"/>
              <dgm:constr type="h" for="ch" forName="cycle_4" refType="h" fact="0.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userS" for="des" ptType="node" refType="w" refFor="ch" refForName="textCenter" fact="0.67"/>
            </dgm:constrLst>
          </dgm:if>
          <dgm:if name="Name35" axis="ch ch" ptType="node node" func="cnt" op="equ" val="5">
            <dgm:constrLst>
              <dgm:constr type="ctrX" for="ch" forName="textCenter" refType="w" fact="0.5"/>
              <dgm:constr type="t" for="ch" forName="textCenter" refType="h" fact="0.42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l" for="ch" forName="cycle_2"/>
              <dgm:constr type="t" for="ch" forName="cycle_2" refType="h" fact="0.24"/>
              <dgm:constr type="w" for="ch" forName="cycle_2" refType="w" fact="0.33"/>
              <dgm:constr type="h" for="ch" forName="cycle_2" refType="w" refFor="ch" refForName="cycle_2"/>
              <dgm:constr type="l" for="ch" forName="cycle_3" refType="w" fact="0.11"/>
              <dgm:constr type="b" for="ch" forName="cycle_3" refType="h"/>
              <dgm:constr type="w" for="ch" forName="cycle_3" refType="w" fact="0.33"/>
              <dgm:constr type="h" for="ch" forName="cycle_3" refType="w" refFor="ch" refForName="cycle_3"/>
              <dgm:constr type="r" for="ch" forName="cycle_4" refType="w" fact="0.89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r" for="ch" forName="cycle_5" refType="w"/>
              <dgm:constr type="t" for="ch" forName="cycle_5" refType="h" fact="0.24"/>
              <dgm:constr type="w" for="ch" forName="cycle_5" refType="w" fact="0.33"/>
              <dgm:constr type="h" for="ch" forName="cycle_5" refType="w" refFor="ch" refForName="cycle_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userS" for="des" ptType="node" refType="w" refFor="ch" refForName="textCenter" fact="0.67"/>
            </dgm:constrLst>
          </dgm:if>
          <dgm:if name="Name36" axis="ch ch" ptType="node node" func="cnt" op="equ" val="6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l" for="ch" forName="cycle_2"/>
              <dgm:constr type="t" for="ch" forName="cycle_2" refType="h" fact="0.17"/>
              <dgm:constr type="w" for="ch" forName="cycle_2" refType="w" fact="0.33"/>
              <dgm:constr type="h" for="ch" forName="cycle_2" refType="w" refFor="ch" refForName="cycle_2"/>
              <dgm:constr type="l" for="ch" forName="cycle_3"/>
              <dgm:constr type="b" for="ch" forName="cycle_3" refType="h" fact="0.83"/>
              <dgm:constr type="w" for="ch" forName="cycle_3" refType="w" fact="0.33"/>
              <dgm:constr type="h" for="ch" forName="cycle_3" refType="w" refFor="ch" refForName="cycle_3"/>
              <dgm:constr type="ctrX" for="ch" forName="cycle_4" refType="w" fact="0.5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r" for="ch" forName="cycle_5" refType="w"/>
              <dgm:constr type="b" for="ch" forName="cycle_5" refType="h" fact="0.83"/>
              <dgm:constr type="w" for="ch" forName="cycle_5" refType="w" fact="0.33"/>
              <dgm:constr type="h" for="ch" forName="cycle_5" refType="w" refFor="ch" refForName="cycle_5"/>
              <dgm:constr type="r" for="ch" forName="cycle_6" refType="w"/>
              <dgm:constr type="t" for="ch" forName="cycle_6" refType="h" fact="0.17"/>
              <dgm:constr type="w" for="ch" forName="cycle_6" refType="w" fact="0.33"/>
              <dgm:constr type="h" for="ch" forName="cycle_6" refType="w" refFor="ch" refForName="cycle_6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userS" for="des" ptType="node" refType="w" refFor="ch" refForName="textCenter" fact="0.67"/>
            </dgm:constrLst>
          </dgm:if>
          <dgm:else name="Name37">
            <dgm:constrLst>
              <dgm:constr type="ctrX" for="ch" forName="textCenter" refType="w" fact="0.5"/>
              <dgm:constr type="t" for="ch" forName="textCenter" refType="h" fact="0.444"/>
              <dgm:constr type="w" for="ch" forName="textCenter" refType="w" fact="0.167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263"/>
              <dgm:constr type="h" for="ch" forName="cycle_1" refType="w" refFor="ch" refForName="cycle_1"/>
              <dgm:constr type="l" for="ch" forName="cycle_2" refType="w" fact="0.062"/>
              <dgm:constr type="t" for="ch" forName="cycle_2" refType="h" fact="0.141"/>
              <dgm:constr type="w" for="ch" forName="cycle_2" refType="w" fact="0.263"/>
              <dgm:constr type="h" for="ch" forName="cycle_2" refType="w" refFor="ch" refForName="cycle_2"/>
              <dgm:constr type="l" for="ch" forName="cycle_3"/>
              <dgm:constr type="b" for="ch" forName="cycle_3" refType="h" fact="0.74"/>
              <dgm:constr type="w" for="ch" forName="cycle_3" refType="w" fact="0.263"/>
              <dgm:constr type="h" for="ch" forName="cycle_3" refType="w" refFor="ch" refForName="cycle_3"/>
              <dgm:constr type="l" for="ch" forName="cycle_4" refType="w" fact="0.2"/>
              <dgm:constr type="b" for="ch" forName="cycle_4" refType="h"/>
              <dgm:constr type="w" for="ch" forName="cycle_4" refType="w" fact="0.263"/>
              <dgm:constr type="h" for="ch" forName="cycle_4" refType="w" refFor="ch" refForName="cycle_4"/>
              <dgm:constr type="r" for="ch" forName="cycle_5" refType="w" fact="0.8"/>
              <dgm:constr type="b" for="ch" forName="cycle_5" refType="h"/>
              <dgm:constr type="w" for="ch" forName="cycle_5" refType="w" fact="0.263"/>
              <dgm:constr type="h" for="ch" forName="cycle_5" refType="w" refFor="ch" refForName="cycle_5"/>
              <dgm:constr type="r" for="ch" forName="cycle_6" refType="w"/>
              <dgm:constr type="b" for="ch" forName="cycle_6" refType="h" fact="0.74"/>
              <dgm:constr type="w" for="ch" forName="cycle_6" refType="w" fact="0.263"/>
              <dgm:constr type="h" for="ch" forName="cycle_6" refType="w" refFor="ch" refForName="cycle_6"/>
              <dgm:constr type="r" for="ch" forName="cycle_7" refType="w" fact="0.938"/>
              <dgm:constr type="t" for="ch" forName="cycle_7" refType="h" fact="0.141"/>
              <dgm:constr type="w" for="ch" forName="cycle_7" refType="w" fact="0.263"/>
              <dgm:constr type="h" for="ch" forName="cycle_7" refType="w" refFor="ch" refForName="cycle_7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primFontSz" for="des" forName="childCenter7" refType="primFontSz" refFor="des" refForName="childCenter1" op="equ"/>
              <dgm:constr type="primFontSz" for="des" forName="text7" refType="primFontSz" refFor="des" refForName="text1" op="equ"/>
              <dgm:constr type="userS" for="des" ptType="node" refType="w" refFor="ch" refForName="textCenter" fact="0.67"/>
            </dgm:constrLst>
          </dgm:else>
        </dgm:choose>
      </dgm:else>
    </dgm:choose>
    <dgm:forEach name="Name38" axis="ch" ptType="node" cnt="1">
      <dgm:choose name="Name39">
        <dgm:if name="Name40" axis="des" func="maxDepth" op="lte" val="1">
          <dgm:layoutNode name="singleCycle">
            <dgm:choose name="Name41">
              <dgm:if name="Name42" axis="ch" ptType="node" func="cnt" op="equ" val="1">
                <dgm:choose name="Name43">
                  <dgm:if name="Name44" func="var" arg="dir" op="equ" val="norm">
                    <dgm:alg type="cycle">
                      <dgm:param type="stAng" val="90"/>
                      <dgm:param type="ctrShpMap" val="fNode"/>
                    </dgm:alg>
                  </dgm:if>
                  <dgm:else name="Name45">
                    <dgm:alg type="cycle">
                      <dgm:param type="stAng" val="-90"/>
                      <dgm:param type="spanAng" val="-360"/>
                      <dgm:param type="ctrShpMap" val="fNode"/>
                    </dgm:alg>
                  </dgm:else>
                </dgm:choose>
              </dgm:if>
              <dgm:else name="Name46">
                <dgm:choose name="Name47">
                  <dgm:if name="Name48" func="var" arg="dir" op="equ" val="norm">
                    <dgm:alg type="cycle">
                      <dgm:param type="ctrShpMap" val="fNode"/>
                    </dgm:alg>
                  </dgm:if>
                  <dgm:else name="Name49">
                    <dgm:alg type="cycle">
                      <dgm:param type="spanAng" val="-360"/>
                      <dgm:param type="ctrShpMap" val="fNode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hoose name="Name50">
              <dgm:if name="Name51" axis="ch" ptType="node" func="cnt" op="equ" val="0">
                <dgm:constrLst>
                  <dgm:constr type="w" for="ch" forName="singleCenter" refType="w"/>
                  <dgm:constr type="h" for="ch" forName="singleCenter" refType="w" refFor="ch" refForName="singleCenter"/>
                </dgm:constrLst>
              </dgm:if>
              <dgm:if name="Name52" axis="ch" ptType="node" func="cnt" op="equ" val="1">
                <dgm:constrLst>
                  <dgm:constr type="w" for="ch" forName="singleCenter" refType="w" fact="0.5"/>
                  <dgm:constr type="h" for="ch" forName="singleCenter" refType="w" refFor="ch" refForName="singleCenter"/>
                  <dgm:constr type="userS" for="ch" ptType="node" refType="w" refFor="ch" refForName="singleCenter" fact="0.67"/>
                </dgm:constrLst>
              </dgm:if>
              <dgm:else name="Name53">
                <dgm:constrLst>
                  <dgm:constr type="w" for="ch" forName="singleCenter" refType="w" fact="0.3"/>
                  <dgm:constr type="h" for="ch" forName="singleCenter" refType="w" refFor="ch" refForName="singleCenter"/>
                  <dgm:constr type="userS" for="ch" ptType="node" refType="w" refFor="ch" refForName="singleCenter" fact="0.67"/>
                </dgm:constrLst>
              </dgm:else>
            </dgm:choose>
            <dgm:layoutNode name="singleCenter" styleLbl="node1">
              <dgm:varLst>
                <dgm:chMax val="7"/>
                <dgm:chPref val="7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self" ptType="node"/>
              <dgm:constrLst>
                <dgm:constr type="tMarg" refType="primFontSz" fact="0.2"/>
                <dgm:constr type="bMarg" refType="primFontSz" fact="0.2"/>
                <dgm:constr type="lMarg" refType="primFontSz" fact="0.2"/>
                <dgm:constr type="rMarg" refType="primFontSz" fact="0.2"/>
              </dgm:constrLst>
              <dgm:ruleLst>
                <dgm:rule type="primFontSz" val="5" fact="NaN" max="NaN"/>
              </dgm:ruleLst>
            </dgm:layoutNode>
            <dgm:forEach name="Name54" axis="ch" cnt="21">
              <dgm:forEach name="Name55" axis="self" ptType="parTrans">
                <dgm:layoutNode name="Name56">
                  <dgm:alg type="conn">
                    <dgm:param type="dim" val="1D"/>
                    <dgm:param type="begPts" val="auto"/>
                    <dgm:param type="endPts" val="auto"/>
                    <dgm:param type="begSty" val="noArr"/>
                    <dgm:param type="endSty" val="noArr"/>
                  </dgm:alg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</dgm:layoutNode>
              </dgm:forEach>
              <dgm:forEach name="Name57" axis="self" ptType="node">
                <dgm:layoutNode name="text0" styleLbl="node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/>
                  </dgm:shape>
                  <dgm:presOf axis="desOrSelf" ptType="node"/>
                  <dgm:constrLst>
                    <dgm:constr type="userS"/>
                    <dgm:constr type="w" refType="userS"/>
                    <dgm:constr type="h" refType="w"/>
                    <dgm:constr type="tMarg" refType="primFontSz" fact="0.2"/>
                    <dgm:constr type="bMarg" refType="primFontSz" fact="0.2"/>
                    <dgm:constr type="lMarg" refType="primFontSz" fact="0.2"/>
                    <dgm:constr type="rMarg" refType="primFontSz" fact="0.2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if>
        <dgm:else name="Name58">
          <dgm:layoutNode name="textCenter" styleLbl="node1">
            <dgm:alg type="tx"/>
            <dgm:shape xmlns:r="http://schemas.openxmlformats.org/officeDocument/2006/relationships" type="roundRect" r:blip="">
              <dgm:adjLst/>
            </dgm:shape>
            <dgm:presOf axis="self" ptType="node"/>
            <dgm:constrLst>
              <dgm:constr type="tMarg" refType="primFontSz" fact="0.2"/>
              <dgm:constr type="bMarg" refType="primFontSz" fact="0.2"/>
              <dgm:constr type="lMarg" refType="primFontSz" fact="0.2"/>
              <dgm:constr type="rMarg" refType="primFontSz" fact="0.2"/>
            </dgm:constrLst>
            <dgm:ruleLst>
              <dgm:rule type="primFontSz" val="5" fact="NaN" max="NaN"/>
            </dgm:ruleLst>
          </dgm:layoutNode>
          <dgm:choose name="Name59">
            <dgm:if name="Name60" axis="ch" ptType="node" func="cnt" op="gte" val="1">
              <dgm:layoutNode name="cycle_1">
                <dgm:choose name="Name61">
                  <dgm:if name="Name62" func="var" arg="dir" op="equ" val="norm">
                    <dgm:choose name="Name63">
                      <dgm:if name="Name64" axis="ch" ptType="node" func="cnt" op="equ" val="1">
                        <dgm:choose name="Name65">
                          <dgm:if name="Name66" axis="ch ch" ptType="node node" st="1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67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90"/>
                            </dgm:alg>
                          </dgm:if>
                          <dgm:else name="Name68">
                            <dgm:alg type="cycle">
                              <dgm:param type="ctrShpMap" val="fNode"/>
                              <dgm:param type="stAng" val="0"/>
                              <dgm:param type="spanAng" val="180"/>
                            </dgm:alg>
                          </dgm:else>
                        </dgm:choose>
                      </dgm:if>
                      <dgm:if name="Name69" axis="ch" ptType="node" func="cnt" op="equ" val="2">
                        <dgm:choose name="Name70">
                          <dgm:if name="Name7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7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73">
                            <dgm:alg type="cycle">
                              <dgm:param type="ctrShpMap" val="fNode"/>
                              <dgm:param type="stAng" val="270"/>
                              <dgm:param type="spanAng" val="180"/>
                            </dgm:alg>
                          </dgm:else>
                        </dgm:choose>
                      </dgm:if>
                      <dgm:if name="Name74" axis="ch" ptType="node" func="cnt" op="equ" val="3">
                        <dgm:choose name="Name75">
                          <dgm:if name="Name7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7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78">
                            <dgm:alg type="cycle">
                              <dgm:param type="ctrShpMap" val="fNode"/>
                              <dgm:param type="stAng" val="270"/>
                              <dgm:param type="spanAng" val="180"/>
                            </dgm:alg>
                          </dgm:else>
                        </dgm:choose>
                      </dgm:if>
                      <dgm:if name="Name79" axis="ch" ptType="node" func="cnt" op="equ" val="4">
                        <dgm:choose name="Name80">
                          <dgm:if name="Name8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8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83">
                            <dgm:alg type="cycle">
                              <dgm:param type="ctrShpMap" val="fNode"/>
                              <dgm:param type="stAng" val="292.5"/>
                              <dgm:param type="spanAng" val="135"/>
                            </dgm:alg>
                          </dgm:else>
                        </dgm:choose>
                      </dgm:if>
                      <dgm:if name="Name84" axis="ch" ptType="node" func="cnt" op="equ" val="5">
                        <dgm:choose name="Name85">
                          <dgm:if name="Name8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8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8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89" axis="ch" ptType="node" func="cnt" op="equ" val="6">
                        <dgm:choose name="Name90">
                          <dgm:if name="Name9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9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93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94" axis="ch" ptType="node" func="cnt" op="gte" val="7">
                        <dgm:choose name="Name95">
                          <dgm:if name="Name9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9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9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99"/>
                    </dgm:choose>
                  </dgm:if>
                  <dgm:else name="Name100">
                    <dgm:choose name="Name101">
                      <dgm:if name="Name102" axis="ch" ptType="node" func="cnt" op="equ" val="1">
                        <dgm:choose name="Name103">
                          <dgm:if name="Name104" axis="ch ch" ptType="node node" st="1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105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-90"/>
                            </dgm:alg>
                          </dgm:if>
                          <dgm:else name="Name106">
                            <dgm:alg type="cycle">
                              <dgm:param type="ctrShpMap" val="fNode"/>
                              <dgm:param type="stAng" val="0"/>
                              <dgm:param type="spanAng" val="-180"/>
                            </dgm:alg>
                          </dgm:else>
                        </dgm:choose>
                      </dgm:if>
                      <dgm:if name="Name107" axis="ch" ptType="node" func="cnt" op="equ" val="2">
                        <dgm:choose name="Name108">
                          <dgm:if name="Name10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1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11">
                            <dgm:alg type="cycle">
                              <dgm:param type="ctrShpMap" val="fNode"/>
                              <dgm:param type="stAng" val="90"/>
                              <dgm:param type="spanAng" val="-180"/>
                            </dgm:alg>
                          </dgm:else>
                        </dgm:choose>
                      </dgm:if>
                      <dgm:if name="Name112" axis="ch" ptType="node" func="cnt" op="equ" val="3">
                        <dgm:choose name="Name113">
                          <dgm:if name="Name11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1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16">
                            <dgm:alg type="cycle">
                              <dgm:param type="ctrShpMap" val="fNode"/>
                              <dgm:param type="stAng" val="90"/>
                              <dgm:param type="spanAng" val="-180"/>
                            </dgm:alg>
                          </dgm:else>
                        </dgm:choose>
                      </dgm:if>
                      <dgm:if name="Name117" axis="ch" ptType="node" func="cnt" op="equ" val="4">
                        <dgm:choose name="Name118">
                          <dgm:if name="Name11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2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21">
                            <dgm:alg type="cycle">
                              <dgm:param type="ctrShpMap" val="fNode"/>
                              <dgm:param type="stAng" val="67.5"/>
                              <dgm:param type="spanAng" val="-135"/>
                            </dgm:alg>
                          </dgm:else>
                        </dgm:choose>
                      </dgm:if>
                      <dgm:if name="Name122" axis="ch" ptType="node" func="cnt" op="equ" val="5">
                        <dgm:choose name="Name123">
                          <dgm:if name="Name12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2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2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127" axis="ch" ptType="node" func="cnt" op="equ" val="6">
                        <dgm:choose name="Name128">
                          <dgm:if name="Name12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3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31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132" axis="ch" ptType="node" func="cnt" op="gte" val="7">
                        <dgm:choose name="Name133">
                          <dgm:if name="Name13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3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3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137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138" axis="ch" ptType="node" cnt="1">
                  <dgm:layoutNode name="childCenter1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139" axis="ch">
                    <dgm:forEach name="Name140" axis="self" ptType="parTrans">
                      <dgm:layoutNode name="Name141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142" axis="self" ptType="node">
                      <dgm:layoutNode name="text1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143" axis="ch" ptType="parTrans" cnt="1">
                <dgm:layoutNode name="Name144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1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145"/>
          </dgm:choose>
          <dgm:choose name="Name146">
            <dgm:if name="Name147" axis="ch" ptType="node" func="cnt" op="gte" val="2">
              <dgm:layoutNode name="cycle_2">
                <dgm:choose name="Name148">
                  <dgm:if name="Name149" func="var" arg="dir" op="equ" val="norm">
                    <dgm:choose name="Name150">
                      <dgm:if name="Name151" axis="ch" ptType="node" func="cnt" op="equ" val="2">
                        <dgm:choose name="Name152">
                          <dgm:if name="Name153" axis="ch ch" ptType="node node" st="2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154" axis="ch ch" ptType="node node" st="2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155">
                            <dgm:alg type="cycle">
                              <dgm:param type="ctrShpMap" val="fNode"/>
                              <dgm:param type="stAng" val="90"/>
                              <dgm:param type="spanAng" val="180"/>
                            </dgm:alg>
                          </dgm:else>
                        </dgm:choose>
                      </dgm:if>
                      <dgm:if name="Name156" axis="ch" ptType="node" func="cnt" op="equ" val="3">
                        <dgm:choose name="Name157">
                          <dgm:if name="Name158" axis="ch ch" ptType="node node" st="2 1" cnt="1 0" func="cnt" op="equ" val="1">
                            <dgm:alg type="cycle">
                              <dgm:param type="ctrShpMap" val="fNode"/>
                              <dgm:param type="stAng" val="120"/>
                              <dgm:param type="horzAlign" val="r"/>
                              <dgm:param type="vertAlign" val="b"/>
                            </dgm:alg>
                          </dgm:if>
                          <dgm:if name="Name159" axis="ch ch" ptType="node node" st="2 1" cnt="1 0" func="cnt" op="equ" val="2">
                            <dgm:alg type="cycle">
                              <dgm:param type="ctrShpMap" val="fNode"/>
                              <dgm:param type="stAng" val="75"/>
                              <dgm:param type="spanAng" val="90"/>
                              <dgm:param type="horzAlign" val="r"/>
                              <dgm:param type="vertAlign" val="b"/>
                            </dgm:alg>
                          </dgm:if>
                          <dgm:else name="Name160">
                            <dgm:alg type="cycle">
                              <dgm:param type="ctrShpMap" val="fNode"/>
                              <dgm:param type="stAng" val="30"/>
                              <dgm:param type="spanAng" val="180"/>
                            </dgm:alg>
                          </dgm:else>
                        </dgm:choose>
                      </dgm:if>
                      <dgm:if name="Name161" axis="ch" ptType="node" func="cnt" op="equ" val="4">
                        <dgm:choose name="Name162">
                          <dgm:if name="Name163" axis="ch ch" ptType="node node" st="2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164" axis="ch ch" ptType="node node" st="2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90"/>
                            </dgm:alg>
                          </dgm:if>
                          <dgm:else name="Name165">
                            <dgm:alg type="cycle">
                              <dgm:param type="ctrShpMap" val="fNode"/>
                              <dgm:param type="stAng" val="22.5"/>
                              <dgm:param type="spanAng" val="135"/>
                            </dgm:alg>
                          </dgm:else>
                        </dgm:choose>
                      </dgm:if>
                      <dgm:if name="Name166" axis="ch" ptType="node" func="cnt" op="equ" val="5">
                        <dgm:choose name="Name167">
                          <dgm:if name="Name168" axis="ch ch" ptType="node node" st="2 1" cnt="1 0" func="cnt" op="equ" val="1">
                            <dgm:alg type="cycle">
                              <dgm:param type="ctrShpMap" val="fNode"/>
                              <dgm:param type="stAng" val="72"/>
                            </dgm:alg>
                          </dgm:if>
                          <dgm:if name="Name169" axis="ch ch" ptType="node node" st="2 1" cnt="1 0" func="cnt" op="equ" val="2">
                            <dgm:alg type="cycle">
                              <dgm:param type="ctrShpMap" val="fNode"/>
                              <dgm:param type="stAng" val="27"/>
                              <dgm:param type="spanAng" val="90"/>
                            </dgm:alg>
                          </dgm:if>
                          <dgm:else name="Name17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171" axis="ch" ptType="node" func="cnt" op="equ" val="6">
                        <dgm:choose name="Name172">
                          <dgm:if name="Name173" axis="ch ch" ptType="node node" st="2 1" cnt="1 0" func="cnt" op="equ" val="1">
                            <dgm:alg type="cycle">
                              <dgm:param type="ctrShpMap" val="fNode"/>
                              <dgm:param type="stAng" val="60"/>
                            </dgm:alg>
                          </dgm:if>
                          <dgm:if name="Name174" axis="ch ch" ptType="node node" st="2 1" cnt="1 0" func="cnt" op="equ" val="2">
                            <dgm:alg type="cycle">
                              <dgm:param type="ctrShpMap" val="fNode"/>
                              <dgm:param type="stAng" val="15"/>
                              <dgm:param type="spanAng" val="90"/>
                            </dgm:alg>
                          </dgm:if>
                          <dgm:else name="Name175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176" axis="ch" ptType="node" func="cnt" op="gte" val="7">
                        <dgm:choose name="Name177">
                          <dgm:if name="Name178" axis="ch ch" ptType="node node" st="2 1" cnt="1 0" func="cnt" op="equ" val="1">
                            <dgm:alg type="cycle">
                              <dgm:param type="ctrShpMap" val="fNode"/>
                              <dgm:param type="stAng" val="51"/>
                            </dgm:alg>
                          </dgm:if>
                          <dgm:if name="Name179" axis="ch ch" ptType="node node" st="2 1" cnt="1 0" func="cnt" op="equ" val="2">
                            <dgm:alg type="cycle">
                              <dgm:param type="ctrShpMap" val="fNode"/>
                              <dgm:param type="stAng" val="6"/>
                              <dgm:param type="spanAng" val="90"/>
                            </dgm:alg>
                          </dgm:if>
                          <dgm:else name="Name18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181"/>
                    </dgm:choose>
                  </dgm:if>
                  <dgm:else name="Name182">
                    <dgm:choose name="Name183">
                      <dgm:if name="Name184" axis="ch" ptType="node" func="cnt" op="equ" val="2">
                        <dgm:choose name="Name185">
                          <dgm:if name="Name186" axis="ch ch" ptType="node node" st="2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187" axis="ch ch" ptType="node node" st="2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188">
                            <dgm:alg type="cycle">
                              <dgm:param type="ctrShpMap" val="fNode"/>
                              <dgm:param type="stAng" val="270"/>
                              <dgm:param type="spanAng" val="-180"/>
                            </dgm:alg>
                          </dgm:else>
                        </dgm:choose>
                      </dgm:if>
                      <dgm:if name="Name189" axis="ch" ptType="node" func="cnt" op="equ" val="3">
                        <dgm:choose name="Name190">
                          <dgm:if name="Name191" axis="ch ch" ptType="node node" st="2 1" cnt="1 0" func="cnt" op="equ" val="1">
                            <dgm:alg type="cycle">
                              <dgm:param type="ctrShpMap" val="fNode"/>
                              <dgm:param type="stAng" val="240"/>
                              <dgm:param type="horzAlign" val="l"/>
                              <dgm:param type="vertAlign" val="b"/>
                            </dgm:alg>
                          </dgm:if>
                          <dgm:if name="Name192" axis="ch ch" ptType="node node" st="2 1" cnt="1 0" func="cnt" op="equ" val="2">
                            <dgm:alg type="cycle">
                              <dgm:param type="ctrShpMap" val="fNode"/>
                              <dgm:param type="stAng" val="285"/>
                              <dgm:param type="spanAng" val="-90"/>
                              <dgm:param type="horzAlign" val="l"/>
                              <dgm:param type="vertAlign" val="b"/>
                            </dgm:alg>
                          </dgm:if>
                          <dgm:else name="Name193">
                            <dgm:alg type="cycle">
                              <dgm:param type="ctrShpMap" val="fNode"/>
                              <dgm:param type="stAng" val="330"/>
                              <dgm:param type="spanAng" val="-180"/>
                            </dgm:alg>
                          </dgm:else>
                        </dgm:choose>
                      </dgm:if>
                      <dgm:if name="Name194" axis="ch" ptType="node" func="cnt" op="equ" val="4">
                        <dgm:choose name="Name195">
                          <dgm:if name="Name196" axis="ch ch" ptType="node node" st="2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197" axis="ch ch" ptType="node node" st="2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-90"/>
                            </dgm:alg>
                          </dgm:if>
                          <dgm:else name="Name198">
                            <dgm:alg type="cycle">
                              <dgm:param type="ctrShpMap" val="fNode"/>
                              <dgm:param type="stAng" val="337.5"/>
                              <dgm:param type="spanAng" val="-135"/>
                            </dgm:alg>
                          </dgm:else>
                        </dgm:choose>
                      </dgm:if>
                      <dgm:if name="Name199" axis="ch" ptType="node" func="cnt" op="equ" val="5">
                        <dgm:choose name="Name200">
                          <dgm:if name="Name201" axis="ch ch" ptType="node node" st="2 1" cnt="1 0" func="cnt" op="equ" val="1">
                            <dgm:alg type="cycle">
                              <dgm:param type="ctrShpMap" val="fNode"/>
                              <dgm:param type="stAng" val="288"/>
                            </dgm:alg>
                          </dgm:if>
                          <dgm:if name="Name202" axis="ch ch" ptType="node node" st="2 1" cnt="1 0" func="cnt" op="equ" val="2">
                            <dgm:alg type="cycle">
                              <dgm:param type="ctrShpMap" val="fNode"/>
                              <dgm:param type="stAng" val="333"/>
                              <dgm:param type="spanAng" val="-90"/>
                            </dgm:alg>
                          </dgm:if>
                          <dgm:else name="Name203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04" axis="ch" ptType="node" func="cnt" op="equ" val="6">
                        <dgm:choose name="Name205">
                          <dgm:if name="Name206" axis="ch ch" ptType="node node" st="2 1" cnt="1 0" func="cnt" op="equ" val="1">
                            <dgm:alg type="cycle">
                              <dgm:param type="ctrShpMap" val="fNode"/>
                              <dgm:param type="stAng" val="300"/>
                            </dgm:alg>
                          </dgm:if>
                          <dgm:if name="Name207" axis="ch ch" ptType="node node" st="2 1" cnt="1 0" func="cnt" op="equ" val="2">
                            <dgm:alg type="cycle">
                              <dgm:param type="ctrShpMap" val="fNode"/>
                              <dgm:param type="stAng" val="345"/>
                              <dgm:param type="spanAng" val="-90"/>
                            </dgm:alg>
                          </dgm:if>
                          <dgm:else name="Name208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09" axis="ch" ptType="node" func="cnt" op="gte" val="7">
                        <dgm:choose name="Name210">
                          <dgm:if name="Name211" axis="ch ch" ptType="node node" st="2 1" cnt="1 0" func="cnt" op="equ" val="1">
                            <dgm:alg type="cycle">
                              <dgm:param type="ctrShpMap" val="fNode"/>
                              <dgm:param type="stAng" val="308"/>
                            </dgm:alg>
                          </dgm:if>
                          <dgm:if name="Name212" axis="ch ch" ptType="node node" st="2 1" cnt="1 0" func="cnt" op="equ" val="2">
                            <dgm:alg type="cycle">
                              <dgm:param type="ctrShpMap" val="fNode"/>
                              <dgm:param type="stAng" val="353"/>
                              <dgm:param type="spanAng" val="-90"/>
                            </dgm:alg>
                          </dgm:if>
                          <dgm:else name="Name213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214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215" axis="ch" ptType="node" st="2" cnt="1">
                  <dgm:layoutNode name="childCenter2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216" axis="ch">
                    <dgm:forEach name="Name217" axis="self" ptType="parTrans">
                      <dgm:layoutNode name="Name218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219" axis="self" ptType="node">
                      <dgm:layoutNode name="text2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220" axis="ch" ptType="parTrans" st="2" cnt="1">
                <dgm:layoutNode name="Name221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222"/>
          </dgm:choose>
          <dgm:choose name="Name223">
            <dgm:if name="Name224" axis="ch" ptType="node" func="cnt" op="gte" val="3">
              <dgm:layoutNode name="cycle_3">
                <dgm:choose name="Name225">
                  <dgm:if name="Name226" func="var" arg="dir" op="equ" val="norm">
                    <dgm:choose name="Name227">
                      <dgm:if name="Name228" axis="ch" ptType="node" func="cnt" op="equ" val="3">
                        <dgm:choose name="Name229">
                          <dgm:if name="Name230" axis="ch ch" ptType="node node" st="3 1" cnt="1 0" func="cnt" op="equ" val="1">
                            <dgm:alg type="cycle">
                              <dgm:param type="ctrShpMap" val="fNode"/>
                              <dgm:param type="stAng" val="240"/>
                              <dgm:param type="horzAlign" val="l"/>
                              <dgm:param type="vertAlign" val="b"/>
                            </dgm:alg>
                          </dgm:if>
                          <dgm:if name="Name231" axis="ch ch" ptType="node node" st="3 1" cnt="1 0" func="cnt" op="equ" val="2">
                            <dgm:alg type="cycle">
                              <dgm:param type="ctrShpMap" val="fNode"/>
                              <dgm:param type="stAng" val="195"/>
                              <dgm:param type="spanAng" val="90"/>
                              <dgm:param type="horzAlign" val="l"/>
                              <dgm:param type="vertAlign" val="b"/>
                            </dgm:alg>
                          </dgm:if>
                          <dgm:else name="Name232">
                            <dgm:alg type="cycle">
                              <dgm:param type="ctrShpMap" val="fNode"/>
                              <dgm:param type="stAng" val="150"/>
                              <dgm:param type="spanAng" val="180"/>
                            </dgm:alg>
                          </dgm:else>
                        </dgm:choose>
                      </dgm:if>
                      <dgm:if name="Name233" axis="ch" ptType="node" func="cnt" op="equ" val="4">
                        <dgm:choose name="Name234">
                          <dgm:if name="Name235" axis="ch ch" ptType="node node" st="3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236" axis="ch ch" ptType="node node" st="3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237">
                            <dgm:alg type="cycle">
                              <dgm:param type="ctrShpMap" val="fNode"/>
                              <dgm:param type="stAng" val="112.5"/>
                              <dgm:param type="spanAng" val="135"/>
                            </dgm:alg>
                          </dgm:else>
                        </dgm:choose>
                      </dgm:if>
                      <dgm:if name="Name238" axis="ch" ptType="node" func="cnt" op="equ" val="5">
                        <dgm:choose name="Name239">
                          <dgm:if name="Name240" axis="ch ch" ptType="node node" st="3 1" cnt="1 0" func="cnt" op="equ" val="1">
                            <dgm:alg type="cycle">
                              <dgm:param type="ctrShpMap" val="fNode"/>
                              <dgm:param type="stAng" val="144"/>
                            </dgm:alg>
                          </dgm:if>
                          <dgm:if name="Name241" axis="ch ch" ptType="node node" st="3 1" cnt="1 0" func="cnt" op="equ" val="2">
                            <dgm:alg type="cycle">
                              <dgm:param type="ctrShpMap" val="fNode"/>
                              <dgm:param type="stAng" val="99"/>
                              <dgm:param type="spanAng" val="90"/>
                            </dgm:alg>
                          </dgm:if>
                          <dgm:else name="Name242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243" axis="ch" ptType="node" func="cnt" op="equ" val="6">
                        <dgm:choose name="Name244">
                          <dgm:if name="Name245" axis="ch ch" ptType="node node" st="3 1" cnt="1 0" func="cnt" op="equ" val="1">
                            <dgm:alg type="cycle">
                              <dgm:param type="ctrShpMap" val="fNode"/>
                              <dgm:param type="stAng" val="120"/>
                            </dgm:alg>
                          </dgm:if>
                          <dgm:if name="Name246" axis="ch ch" ptType="node node" st="3 1" cnt="1 0" func="cnt" op="equ" val="2">
                            <dgm:alg type="cycle">
                              <dgm:param type="ctrShpMap" val="fNode"/>
                              <dgm:param type="stAng" val="75"/>
                              <dgm:param type="spanAng" val="90"/>
                            </dgm:alg>
                          </dgm:if>
                          <dgm:else name="Name247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248" axis="ch" ptType="node" func="cnt" op="gte" val="7">
                        <dgm:choose name="Name249">
                          <dgm:if name="Name250" axis="ch ch" ptType="node node" st="3 1" cnt="1 0" func="cnt" op="equ" val="1">
                            <dgm:alg type="cycle">
                              <dgm:param type="ctrShpMap" val="fNode"/>
                              <dgm:param type="stAng" val="102"/>
                            </dgm:alg>
                          </dgm:if>
                          <dgm:if name="Name251" axis="ch ch" ptType="node node" st="3 1" cnt="1 0" func="cnt" op="equ" val="2">
                            <dgm:alg type="cycle">
                              <dgm:param type="ctrShpMap" val="fNode"/>
                              <dgm:param type="stAng" val="57"/>
                              <dgm:param type="spanAng" val="90"/>
                            </dgm:alg>
                          </dgm:if>
                          <dgm:else name="Name252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253"/>
                    </dgm:choose>
                  </dgm:if>
                  <dgm:else name="Name254">
                    <dgm:choose name="Name255">
                      <dgm:if name="Name256" axis="ch" ptType="node" func="cnt" op="equ" val="3">
                        <dgm:choose name="Name257">
                          <dgm:if name="Name258" axis="ch ch" ptType="node node" st="3 1" cnt="1 0" func="cnt" op="equ" val="1">
                            <dgm:alg type="cycle">
                              <dgm:param type="ctrShpMap" val="fNode"/>
                              <dgm:param type="stAng" val="120"/>
                              <dgm:param type="horzAlign" val="r"/>
                              <dgm:param type="vertAlign" val="b"/>
                            </dgm:alg>
                          </dgm:if>
                          <dgm:if name="Name259" axis="ch ch" ptType="node node" st="3 1" cnt="1 0" func="cnt" op="equ" val="2">
                            <dgm:alg type="cycle">
                              <dgm:param type="ctrShpMap" val="fNode"/>
                              <dgm:param type="stAng" val="165"/>
                              <dgm:param type="spanAng" val="-90"/>
                              <dgm:param type="horzAlign" val="r"/>
                              <dgm:param type="vertAlign" val="b"/>
                            </dgm:alg>
                          </dgm:if>
                          <dgm:else name="Name260">
                            <dgm:alg type="cycle">
                              <dgm:param type="ctrShpMap" val="fNode"/>
                              <dgm:param type="stAng" val="210"/>
                              <dgm:param type="spanAng" val="-180"/>
                            </dgm:alg>
                          </dgm:else>
                        </dgm:choose>
                      </dgm:if>
                      <dgm:if name="Name261" axis="ch" ptType="node" func="cnt" op="equ" val="4">
                        <dgm:choose name="Name262">
                          <dgm:if name="Name263" axis="ch ch" ptType="node node" st="3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264" axis="ch ch" ptType="node node" st="3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265">
                            <dgm:alg type="cycle">
                              <dgm:param type="ctrShpMap" val="fNode"/>
                              <dgm:param type="stAng" val="247.5"/>
                              <dgm:param type="spanAng" val="-135"/>
                            </dgm:alg>
                          </dgm:else>
                        </dgm:choose>
                      </dgm:if>
                      <dgm:if name="Name266" axis="ch" ptType="node" func="cnt" op="equ" val="5">
                        <dgm:choose name="Name267">
                          <dgm:if name="Name268" axis="ch ch" ptType="node node" st="3 1" cnt="1 0" func="cnt" op="equ" val="1">
                            <dgm:alg type="cycle">
                              <dgm:param type="ctrShpMap" val="fNode"/>
                              <dgm:param type="stAng" val="216"/>
                            </dgm:alg>
                          </dgm:if>
                          <dgm:if name="Name269" axis="ch ch" ptType="node node" st="3 1" cnt="1 0" func="cnt" op="equ" val="2">
                            <dgm:alg type="cycle">
                              <dgm:param type="ctrShpMap" val="fNode"/>
                              <dgm:param type="stAng" val="261"/>
                              <dgm:param type="spanAng" val="-90"/>
                            </dgm:alg>
                          </dgm:if>
                          <dgm:else name="Name270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71" axis="ch" ptType="node" func="cnt" op="equ" val="6">
                        <dgm:choose name="Name272">
                          <dgm:if name="Name273" axis="ch ch" ptType="node node" st="3 1" cnt="1 0" func="cnt" op="equ" val="1">
                            <dgm:alg type="cycle">
                              <dgm:param type="ctrShpMap" val="fNode"/>
                              <dgm:param type="stAng" val="240"/>
                            </dgm:alg>
                          </dgm:if>
                          <dgm:if name="Name274" axis="ch ch" ptType="node node" st="3 1" cnt="1 0" func="cnt" op="equ" val="2">
                            <dgm:alg type="cycle">
                              <dgm:param type="ctrShpMap" val="fNode"/>
                              <dgm:param type="stAng" val="285"/>
                              <dgm:param type="spanAng" val="-90"/>
                            </dgm:alg>
                          </dgm:if>
                          <dgm:else name="Name275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76" axis="ch" ptType="node" func="cnt" op="gte" val="7">
                        <dgm:choose name="Name277">
                          <dgm:if name="Name278" axis="ch ch" ptType="node node" st="3 1" cnt="1 0" func="cnt" op="equ" val="1">
                            <dgm:alg type="cycle">
                              <dgm:param type="ctrShpMap" val="fNode"/>
                              <dgm:param type="stAng" val="257"/>
                            </dgm:alg>
                          </dgm:if>
                          <dgm:if name="Name279" axis="ch ch" ptType="node node" st="3 1" cnt="1 0" func="cnt" op="equ" val="2">
                            <dgm:alg type="cycle">
                              <dgm:param type="ctrShpMap" val="fNode"/>
                              <dgm:param type="stAng" val="302"/>
                              <dgm:param type="spanAng" val="-90"/>
                            </dgm:alg>
                          </dgm:if>
                          <dgm:else name="Name280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281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282" axis="ch" ptType="node" st="3" cnt="1">
                  <dgm:layoutNode name="childCenter3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283" axis="ch">
                    <dgm:forEach name="Name284" axis="self" ptType="parTrans">
                      <dgm:layoutNode name="Name285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286" axis="self" ptType="node">
                      <dgm:layoutNode name="text3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287" axis="ch" ptType="parTrans" st="3" cnt="1">
                <dgm:layoutNode name="Name288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3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289"/>
          </dgm:choose>
          <dgm:choose name="Name290">
            <dgm:if name="Name291" axis="ch" ptType="node" func="cnt" op="gte" val="4">
              <dgm:layoutNode name="cycle_4">
                <dgm:choose name="Name292">
                  <dgm:if name="Name293" func="var" arg="dir" op="equ" val="norm">
                    <dgm:choose name="Name294">
                      <dgm:if name="Name295" axis="ch" ptType="node" func="cnt" op="equ" val="4">
                        <dgm:choose name="Name296">
                          <dgm:if name="Name297" axis="ch ch" ptType="node node" st="4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298" axis="ch ch" ptType="node node" st="4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90"/>
                            </dgm:alg>
                          </dgm:if>
                          <dgm:else name="Name299">
                            <dgm:alg type="cycle">
                              <dgm:param type="ctrShpMap" val="fNode"/>
                              <dgm:param type="stAng" val="202.5"/>
                              <dgm:param type="spanAng" val="135"/>
                            </dgm:alg>
                          </dgm:else>
                        </dgm:choose>
                      </dgm:if>
                      <dgm:if name="Name300" axis="ch" ptType="node" func="cnt" op="equ" val="5">
                        <dgm:choose name="Name301">
                          <dgm:if name="Name302" axis="ch ch" ptType="node node" st="4 1" cnt="1 0" func="cnt" op="equ" val="1">
                            <dgm:alg type="cycle">
                              <dgm:param type="ctrShpMap" val="fNode"/>
                              <dgm:param type="stAng" val="216"/>
                            </dgm:alg>
                          </dgm:if>
                          <dgm:if name="Name303" axis="ch ch" ptType="node node" st="4 1" cnt="1 0" func="cnt" op="equ" val="2">
                            <dgm:alg type="cycle">
                              <dgm:param type="ctrShpMap" val="fNode"/>
                              <dgm:param type="stAng" val="171"/>
                              <dgm:param type="spanAng" val="90"/>
                            </dgm:alg>
                          </dgm:if>
                          <dgm:else name="Name304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05" axis="ch" ptType="node" func="cnt" op="equ" val="6">
                        <dgm:choose name="Name306">
                          <dgm:if name="Name307" axis="ch ch" ptType="node node" st="4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308" axis="ch ch" ptType="node node" st="4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309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10" axis="ch" ptType="node" func="cnt" op="gte" val="7">
                        <dgm:choose name="Name311">
                          <dgm:if name="Name312" axis="ch ch" ptType="node node" st="4 1" cnt="1 0" func="cnt" op="equ" val="1">
                            <dgm:alg type="cycle">
                              <dgm:param type="ctrShpMap" val="fNode"/>
                              <dgm:param type="stAng" val="154"/>
                            </dgm:alg>
                          </dgm:if>
                          <dgm:if name="Name313" axis="ch ch" ptType="node node" st="4 1" cnt="1 0" func="cnt" op="equ" val="2">
                            <dgm:alg type="cycle">
                              <dgm:param type="ctrShpMap" val="fNode"/>
                              <dgm:param type="stAng" val="109"/>
                              <dgm:param type="spanAng" val="90"/>
                            </dgm:alg>
                          </dgm:if>
                          <dgm:else name="Name314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315"/>
                    </dgm:choose>
                  </dgm:if>
                  <dgm:else name="Name316">
                    <dgm:choose name="Name317">
                      <dgm:if name="Name318" axis="ch" ptType="node" func="cnt" op="equ" val="4">
                        <dgm:choose name="Name319">
                          <dgm:if name="Name320" axis="ch ch" ptType="node node" st="4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321" axis="ch ch" ptType="node node" st="4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-90"/>
                            </dgm:alg>
                          </dgm:if>
                          <dgm:else name="Name322">
                            <dgm:alg type="cycle">
                              <dgm:param type="ctrShpMap" val="fNode"/>
                              <dgm:param type="stAng" val="157.5"/>
                              <dgm:param type="spanAng" val="-135"/>
                            </dgm:alg>
                          </dgm:else>
                        </dgm:choose>
                      </dgm:if>
                      <dgm:if name="Name323" axis="ch" ptType="node" func="cnt" op="equ" val="5">
                        <dgm:choose name="Name324">
                          <dgm:if name="Name325" axis="ch ch" ptType="node node" st="4 1" cnt="1 0" func="cnt" op="equ" val="1">
                            <dgm:alg type="cycle">
                              <dgm:param type="ctrShpMap" val="fNode"/>
                              <dgm:param type="stAng" val="144"/>
                            </dgm:alg>
                          </dgm:if>
                          <dgm:if name="Name326" axis="ch ch" ptType="node node" st="4 1" cnt="1 0" func="cnt" op="equ" val="2">
                            <dgm:alg type="cycle">
                              <dgm:param type="ctrShpMap" val="fNode"/>
                              <dgm:param type="stAng" val="189"/>
                              <dgm:param type="spanAng" val="-90"/>
                            </dgm:alg>
                          </dgm:if>
                          <dgm:else name="Name327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28" axis="ch" ptType="node" func="cnt" op="equ" val="6">
                        <dgm:choose name="Name329">
                          <dgm:if name="Name330" axis="ch ch" ptType="node node" st="4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331" axis="ch ch" ptType="node node" st="4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332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33" axis="ch" ptType="node" func="cnt" op="gte" val="7">
                        <dgm:choose name="Name334">
                          <dgm:if name="Name335" axis="ch ch" ptType="node node" st="4 1" cnt="1 0" func="cnt" op="equ" val="1">
                            <dgm:alg type="cycle">
                              <dgm:param type="ctrShpMap" val="fNode"/>
                              <dgm:param type="stAng" val="205"/>
                            </dgm:alg>
                          </dgm:if>
                          <dgm:if name="Name336" axis="ch ch" ptType="node node" st="4 1" cnt="1 0" func="cnt" op="equ" val="2">
                            <dgm:alg type="cycle">
                              <dgm:param type="ctrShpMap" val="fNode"/>
                              <dgm:param type="stAng" val="250"/>
                              <dgm:param type="spanAng" val="-90"/>
                            </dgm:alg>
                          </dgm:if>
                          <dgm:else name="Name337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338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339" axis="ch" ptType="node" st="4" cnt="1">
                  <dgm:layoutNode name="childCenter4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340" axis="ch">
                    <dgm:forEach name="Name341" axis="self" ptType="parTrans">
                      <dgm:layoutNode name="Name342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343" axis="self" ptType="node">
                      <dgm:layoutNode name="text4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344" axis="ch" ptType="parTrans" st="4" cnt="1">
                <dgm:layoutNode name="Name345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4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346"/>
          </dgm:choose>
          <dgm:choose name="Name347">
            <dgm:if name="Name348" axis="ch" ptType="node" func="cnt" op="gte" val="5">
              <dgm:layoutNode name="cycle_5">
                <dgm:choose name="Name349">
                  <dgm:if name="Name350" func="var" arg="dir" op="equ" val="norm">
                    <dgm:choose name="Name351">
                      <dgm:if name="Name352" axis="ch" ptType="node" func="cnt" op="equ" val="5">
                        <dgm:choose name="Name353">
                          <dgm:if name="Name354" axis="ch ch" ptType="node node" st="5 1" cnt="1 0" func="cnt" op="equ" val="1">
                            <dgm:alg type="cycle">
                              <dgm:param type="ctrShpMap" val="fNode"/>
                              <dgm:param type="stAng" val="288"/>
                            </dgm:alg>
                          </dgm:if>
                          <dgm:if name="Name355" axis="ch ch" ptType="node node" st="5 1" cnt="1 0" func="cnt" op="equ" val="2">
                            <dgm:alg type="cycle">
                              <dgm:param type="ctrShpMap" val="fNode"/>
                              <dgm:param type="stAng" val="243"/>
                              <dgm:param type="spanAng" val="90"/>
                            </dgm:alg>
                          </dgm:if>
                          <dgm:else name="Name356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57" axis="ch" ptType="node" func="cnt" op="equ" val="6">
                        <dgm:choose name="Name358">
                          <dgm:if name="Name359" axis="ch ch" ptType="node node" st="5 1" cnt="1 0" func="cnt" op="equ" val="1">
                            <dgm:alg type="cycle">
                              <dgm:param type="ctrShpMap" val="fNode"/>
                              <dgm:param type="stAng" val="240"/>
                            </dgm:alg>
                          </dgm:if>
                          <dgm:if name="Name360" axis="ch ch" ptType="node node" st="5 1" cnt="1 0" func="cnt" op="equ" val="2">
                            <dgm:alg type="cycle">
                              <dgm:param type="ctrShpMap" val="fNode"/>
                              <dgm:param type="stAng" val="195"/>
                              <dgm:param type="spanAng" val="90"/>
                            </dgm:alg>
                          </dgm:if>
                          <dgm:else name="Name361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62" axis="ch" ptType="node" func="cnt" op="gte" val="7">
                        <dgm:choose name="Name363">
                          <dgm:if name="Name364" axis="ch ch" ptType="node node" st="5 1" cnt="1 0" func="cnt" op="equ" val="1">
                            <dgm:alg type="cycle">
                              <dgm:param type="ctrShpMap" val="fNode"/>
                              <dgm:param type="stAng" val="205"/>
                            </dgm:alg>
                          </dgm:if>
                          <dgm:if name="Name365" axis="ch ch" ptType="node node" st="5 1" cnt="1 0" func="cnt" op="equ" val="2">
                            <dgm:alg type="cycle">
                              <dgm:param type="ctrShpMap" val="fNode"/>
                              <dgm:param type="stAng" val="160"/>
                              <dgm:param type="spanAng" val="90"/>
                            </dgm:alg>
                          </dgm:if>
                          <dgm:else name="Name366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367"/>
                    </dgm:choose>
                  </dgm:if>
                  <dgm:else name="Name368">
                    <dgm:choose name="Name369">
                      <dgm:if name="Name370" axis="ch" ptType="node" func="cnt" op="equ" val="5">
                        <dgm:choose name="Name371">
                          <dgm:if name="Name372" axis="ch ch" ptType="node node" st="5 1" cnt="1 0" func="cnt" op="equ" val="1">
                            <dgm:alg type="cycle">
                              <dgm:param type="ctrShpMap" val="fNode"/>
                              <dgm:param type="stAng" val="72"/>
                            </dgm:alg>
                          </dgm:if>
                          <dgm:if name="Name373" axis="ch ch" ptType="node node" st="5 1" cnt="1 0" func="cnt" op="equ" val="2">
                            <dgm:alg type="cycle">
                              <dgm:param type="ctrShpMap" val="fNode"/>
                              <dgm:param type="stAng" val="117"/>
                              <dgm:param type="spanAng" val="-90"/>
                            </dgm:alg>
                          </dgm:if>
                          <dgm:else name="Name374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75" axis="ch" ptType="node" func="cnt" op="equ" val="6">
                        <dgm:choose name="Name376">
                          <dgm:if name="Name377" axis="ch ch" ptType="node node" st="5 1" cnt="1 0" func="cnt" op="equ" val="1">
                            <dgm:alg type="cycle">
                              <dgm:param type="ctrShpMap" val="fNode"/>
                              <dgm:param type="stAng" val="120"/>
                            </dgm:alg>
                          </dgm:if>
                          <dgm:if name="Name378" axis="ch ch" ptType="node node" st="5 1" cnt="1 0" func="cnt" op="equ" val="2">
                            <dgm:alg type="cycle">
                              <dgm:param type="ctrShpMap" val="fNode"/>
                              <dgm:param type="stAng" val="165"/>
                              <dgm:param type="spanAng" val="-90"/>
                            </dgm:alg>
                          </dgm:if>
                          <dgm:else name="Name379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80" axis="ch" ptType="node" func="cnt" op="gte" val="7">
                        <dgm:choose name="Name381">
                          <dgm:if name="Name382" axis="ch ch" ptType="node node" st="5 1" cnt="1 0" func="cnt" op="equ" val="1">
                            <dgm:alg type="cycle">
                              <dgm:param type="ctrShpMap" val="fNode"/>
                              <dgm:param type="stAng" val="154"/>
                            </dgm:alg>
                          </dgm:if>
                          <dgm:if name="Name383" axis="ch ch" ptType="node node" st="5 1" cnt="1 0" func="cnt" op="equ" val="2">
                            <dgm:alg type="cycle">
                              <dgm:param type="ctrShpMap" val="fNode"/>
                              <dgm:param type="stAng" val="199"/>
                              <dgm:param type="spanAng" val="-90"/>
                            </dgm:alg>
                          </dgm:if>
                          <dgm:else name="Name384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385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386" axis="ch" ptType="node" st="5" cnt="1">
                  <dgm:layoutNode name="childCenter5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387" axis="ch">
                    <dgm:forEach name="Name388" axis="self" ptType="parTrans">
                      <dgm:layoutNode name="Name389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390" axis="self" ptType="node">
                      <dgm:layoutNode name="text5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391" axis="ch" ptType="parTrans" st="5" cnt="1">
                <dgm:layoutNode name="Name392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5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393"/>
          </dgm:choose>
          <dgm:choose name="Name394">
            <dgm:if name="Name395" axis="ch" ptType="node" func="cnt" op="gte" val="6">
              <dgm:layoutNode name="cycle_6">
                <dgm:choose name="Name396">
                  <dgm:if name="Name397" func="var" arg="dir" op="equ" val="norm">
                    <dgm:choose name="Name398">
                      <dgm:if name="Name399" axis="ch" ptType="node" func="cnt" op="equ" val="6">
                        <dgm:choose name="Name400">
                          <dgm:if name="Name401" axis="ch ch" ptType="node node" st="6 1" cnt="1 0" func="cnt" op="equ" val="1">
                            <dgm:alg type="cycle">
                              <dgm:param type="ctrShpMap" val="fNode"/>
                              <dgm:param type="stAng" val="300"/>
                            </dgm:alg>
                          </dgm:if>
                          <dgm:if name="Name402" axis="ch ch" ptType="node node" st="6 1" cnt="1 0" func="cnt" op="equ" val="2">
                            <dgm:alg type="cycle">
                              <dgm:param type="ctrShpMap" val="fNode"/>
                              <dgm:param type="stAng" val="255"/>
                              <dgm:param type="spanAng" val="90"/>
                            </dgm:alg>
                          </dgm:if>
                          <dgm:else name="Name403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404" axis="ch" ptType="node" func="cnt" op="gte" val="7">
                        <dgm:choose name="Name405">
                          <dgm:if name="Name406" axis="ch ch" ptType="node node" st="6 1" cnt="1 0" func="cnt" op="equ" val="1">
                            <dgm:alg type="cycle">
                              <dgm:param type="ctrShpMap" val="fNode"/>
                              <dgm:param type="stAng" val="257"/>
                            </dgm:alg>
                          </dgm:if>
                          <dgm:if name="Name407" axis="ch ch" ptType="node node" st="6 1" cnt="1 0" func="cnt" op="equ" val="2">
                            <dgm:alg type="cycle">
                              <dgm:param type="ctrShpMap" val="fNode"/>
                              <dgm:param type="stAng" val="212"/>
                              <dgm:param type="spanAng" val="90"/>
                            </dgm:alg>
                          </dgm:if>
                          <dgm:else name="Name40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409"/>
                    </dgm:choose>
                  </dgm:if>
                  <dgm:else name="Name410">
                    <dgm:choose name="Name411">
                      <dgm:if name="Name412" axis="ch" ptType="node" func="cnt" op="equ" val="6">
                        <dgm:choose name="Name413">
                          <dgm:if name="Name414" axis="ch ch" ptType="node node" st="6 1" cnt="1 0" func="cnt" op="equ" val="1">
                            <dgm:alg type="cycle">
                              <dgm:param type="ctrShpMap" val="fNode"/>
                              <dgm:param type="stAng" val="60"/>
                            </dgm:alg>
                          </dgm:if>
                          <dgm:if name="Name415" axis="ch ch" ptType="node node" st="6 1" cnt="1 0" func="cnt" op="equ" val="2">
                            <dgm:alg type="cycle">
                              <dgm:param type="ctrShpMap" val="fNode"/>
                              <dgm:param type="stAng" val="105"/>
                              <dgm:param type="spanAng" val="-90"/>
                            </dgm:alg>
                          </dgm:if>
                          <dgm:else name="Name41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417" axis="ch" ptType="node" func="cnt" op="gte" val="7">
                        <dgm:choose name="Name418">
                          <dgm:if name="Name419" axis="ch ch" ptType="node node" st="6 1" cnt="1 0" func="cnt" op="equ" val="1">
                            <dgm:alg type="cycle">
                              <dgm:param type="ctrShpMap" val="fNode"/>
                              <dgm:param type="stAng" val="102"/>
                            </dgm:alg>
                          </dgm:if>
                          <dgm:if name="Name420" axis="ch ch" ptType="node node" st="6 1" cnt="1 0" func="cnt" op="equ" val="2">
                            <dgm:alg type="cycle">
                              <dgm:param type="ctrShpMap" val="fNode"/>
                              <dgm:param type="stAng" val="147"/>
                              <dgm:param type="spanAng" val="-90"/>
                            </dgm:alg>
                          </dgm:if>
                          <dgm:else name="Name421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422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423" axis="ch" ptType="node" st="6" cnt="1">
                  <dgm:layoutNode name="childCenter6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424" axis="ch">
                    <dgm:forEach name="Name425" axis="self" ptType="parTrans">
                      <dgm:layoutNode name="Name426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427" axis="self" ptType="node">
                      <dgm:layoutNode name="text6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428" axis="ch" ptType="parTrans" st="6" cnt="1">
                <dgm:layoutNode name="Name429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6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430"/>
          </dgm:choose>
          <dgm:choose name="Name431">
            <dgm:if name="Name432" axis="ch" ptType="node" func="cnt" op="gte" val="7">
              <dgm:layoutNode name="cycle_7">
                <dgm:choose name="Name433">
                  <dgm:if name="Name434" func="var" arg="dir" op="equ" val="norm">
                    <dgm:choose name="Name435">
                      <dgm:if name="Name436" axis="ch" ptType="node" func="cnt" op="gte" val="7">
                        <dgm:choose name="Name437">
                          <dgm:if name="Name438" axis="ch ch" ptType="node node" st="7 1" cnt="1 0" func="cnt" op="equ" val="1">
                            <dgm:alg type="cycle">
                              <dgm:param type="ctrShpMap" val="fNode"/>
                              <dgm:param type="stAng" val="308"/>
                            </dgm:alg>
                          </dgm:if>
                          <dgm:if name="Name439" axis="ch ch" ptType="node node" st="7 1" cnt="1 0" func="cnt" op="equ" val="2">
                            <dgm:alg type="cycle">
                              <dgm:param type="ctrShpMap" val="fNode"/>
                              <dgm:param type="stAng" val="263"/>
                              <dgm:param type="spanAng" val="90"/>
                            </dgm:alg>
                          </dgm:if>
                          <dgm:else name="Name44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441"/>
                    </dgm:choose>
                  </dgm:if>
                  <dgm:else name="Name442">
                    <dgm:choose name="Name443">
                      <dgm:if name="Name444" axis="ch" ptType="node" func="cnt" op="gte" val="7">
                        <dgm:choose name="Name445">
                          <dgm:if name="Name446" axis="ch ch" ptType="node node" st="7 1" cnt="1 0" func="cnt" op="equ" val="1">
                            <dgm:alg type="cycle">
                              <dgm:param type="ctrShpMap" val="fNode"/>
                              <dgm:param type="stAng" val="51"/>
                            </dgm:alg>
                          </dgm:if>
                          <dgm:if name="Name447" axis="ch ch" ptType="node node" st="7 1" cnt="1 0" func="cnt" op="equ" val="2">
                            <dgm:alg type="cycle">
                              <dgm:param type="ctrShpMap" val="fNode"/>
                              <dgm:param type="stAng" val="96"/>
                              <dgm:param type="spanAng" val="-90"/>
                            </dgm:alg>
                          </dgm:if>
                          <dgm:else name="Name448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449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450" axis="ch" ptType="node" st="7" cnt="1">
                  <dgm:layoutNode name="childCenter7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451" axis="ch">
                    <dgm:forEach name="Name452" axis="self" ptType="parTrans">
                      <dgm:layoutNode name="Name453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454" axis="self" ptType="node">
                      <dgm:layoutNode name="text7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455" axis="ch" ptType="parTrans" st="7" cnt="1">
                <dgm:layoutNode name="Name456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7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45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radial6">
  <dgm:title val=""/>
  <dgm:desc val=""/>
  <dgm:catLst>
    <dgm:cat type="cycle" pri="9000"/>
    <dgm:cat type="relationship" pri="2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choose name="Name3">
          <dgm:if name="Name4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5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6">
        <dgm:choose name="Name7">
          <dgm:if name="Name8" axis="ch ch" ptType="node node" st="1 1" cnt="1 0" func="cnt" op="lte" val="1">
            <dgm:alg type="cycle">
              <dgm:param type="stAng" val="-90"/>
              <dgm:param type="spanAng" val="360"/>
              <dgm:param type="ctrShpMap" val="fNode"/>
            </dgm:alg>
          </dgm:if>
          <dgm:else name="Name9">
            <dgm:alg type="cycle">
              <dgm:param type="stAng" val="0"/>
              <dgm:param type="spanAng" val="-360"/>
              <dgm:param type="ctrShpMap" val="fNode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10">
      <dgm:if name="Name11" func="var" arg="dir" op="equ" val="norm">
        <dgm:choose name="Name12">
          <dgm:if name="Name13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des" forName="oneNode" refType="primFontSz" refFor="ch" refForName="centerShape" op="lte" fact="0.95"/>
              <dgm:constr type="diam" for="ch" forName="singleconn" refType="diam" op="equ" fact="-1"/>
              <dgm:constr type="h" for="ch" forName="singleconn" refType="w" refFor="ch" refForName="oneComp" fact="0.24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4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forName="sibTrans" refType="diam" op="equ"/>
              <dgm:constr type="h" for="ch" forName="sibTrans" refType="w" refFor="ch" refForName="node" fact="0.24"/>
              <dgm:constr type="w" for="ch" forName="dummy" val="1"/>
            </dgm:constrLst>
          </dgm:else>
        </dgm:choose>
      </dgm:if>
      <dgm:else name="Name15">
        <dgm:choose name="Name16">
          <dgm:if name="Name17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ch" forName="oneNode" refType="primFontSz" refFor="ch" refForName="centerShape" op="lte" fact="0.95"/>
              <dgm:constr type="diam" for="ch" forName="singleconn" refType="diam"/>
              <dgm:constr type="h" for="ch" forName="singleconn" refType="w" refFor="ch" refForName="oneComp" fact="0.24"/>
              <dgm:constr type="diam" for="ch" refType="diam" op="equ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8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ptType="sibTrans" refType="diam" fact="-1"/>
              <dgm:constr type="h" for="ch" forName="sibTrans" refType="w" refFor="ch" refForName="node" fact="0.24"/>
              <dgm:constr type="diam" for="ch" refType="diam" op="equ" fact="-1"/>
              <dgm:constr type="w" for="ch" forName="dummy" val="1"/>
            </dgm:constrLst>
          </dgm:else>
        </dgm:choose>
      </dgm:else>
    </dgm:choose>
    <dgm:ruleLst>
      <dgm:rule type="diam" val="INF" fact="NaN" max="NaN"/>
    </dgm:ruleLst>
    <dgm:forEach name="Name19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20" axis="ch">
        <dgm:forEach name="Name21" axis="self" ptType="node">
          <dgm:choose name="Name22">
            <dgm:if name="Name23" axis="par ch" ptType="node node" func="cnt" op="gt" val="1">
              <dgm:layoutNode name="node" styleLbl="node1">
                <dgm:varLst>
                  <dgm:bulletEnabled val="1"/>
                </dgm:varLst>
                <dgm:alg type="tx">
                  <dgm:param type="txAnchorVertCh" val="mid"/>
                </dgm:alg>
                <dgm:shape xmlns:r="http://schemas.openxmlformats.org/officeDocument/2006/relationships" type="ellipse" r:blip="">
                  <dgm:adjLst/>
                </dgm:shape>
                <dgm:presOf axis="desOrSelf" ptType="node"/>
                <dgm:constrLst>
                  <dgm:constr type="h" refType="w"/>
                  <dgm:constr type="tMarg" refType="primFontSz" fact="0.1"/>
                  <dgm:constr type="bMarg" refType="primFontSz" fact="0.1"/>
                  <dgm:constr type="lMarg" refType="primFontSz" fact="0.1"/>
                  <dgm:constr type="rMarg" refType="primFontSz" fact="0.1"/>
                </dgm:constrLst>
                <dgm:ruleLst>
                  <dgm:rule type="primFontSz" val="5" fact="NaN" max="NaN"/>
                </dgm:ruleLst>
              </dgm:layoutNode>
              <dgm:layoutNode name="dummy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" axis="followSib" ptType="sibTrans" hideLastTrans="0" cnt="1">
                <dgm:layoutNode name="sibTrans" styleLbl="sibTrans2D1">
                  <dgm:alg type="conn">
                    <dgm:param type="connRout" val="curve"/>
                    <dgm:param type="begPts" val="ctr"/>
                    <dgm:param type="endPts" val="ctr"/>
                    <dgm:param type="begSty" val="noArr"/>
                    <dgm:param type="endSty" val="noArr"/>
                    <dgm:param type="dstNode" val="node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if name="Name24" axis="par ch" ptType="node node" func="cnt" op="equ" val="1">
              <dgm:layoutNode name="oneComp">
                <dgm:alg type="composite">
                  <dgm:param type="ar" val="1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  <dgm:constr type="l" for="ch" forName="dummyConnPt" refType="w" fact="0.5"/>
                  <dgm:constr type="t" for="ch" forName="dummyConnPt" refType="w" fact="0.5"/>
                  <dgm:constr type="l" for="ch" forName="oneNode"/>
                  <dgm:constr type="t" for="ch" forName="oneNode"/>
                  <dgm:constr type="h" for="ch" forName="oneNode" refType="h"/>
                  <dgm:constr type="w" for="ch" forName="oneNode" refType="w"/>
                </dgm:constrLst>
                <dgm:ruleLst/>
                <dgm:layoutNode name="dummyConnPt" styleLbl="node1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val="1"/>
                    <dgm:constr type="h" val="1"/>
                  </dgm:constrLst>
                  <dgm:ruleLst/>
                </dgm:layoutNode>
                <dgm:layoutNode name="oneNode" styleLbl="node1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h" refType="w"/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</dgm:layoutNode>
              <dgm:layoutNode name="dummya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b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c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1" axis="followSib" ptType="sibTrans" hideLastTrans="0" cnt="1">
                <dgm:layoutNode name="singleconn" styleLbl="sibTrans2D1">
                  <dgm:alg type="conn">
                    <dgm:param type="connRout" val="longCurve"/>
                    <dgm:param type="begPts" val="bCtr"/>
                    <dgm:param type="endPts" val="tCtr"/>
                    <dgm:param type="begSty" val="noArr"/>
                    <dgm:param type="endSty" val="noArr"/>
                    <dgm:param type="srcNode" val="dummyConnPt"/>
                    <dgm:param type="dstNode" val="dummyConnPt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else name="Name25"/>
          </dgm:choose>
        </dgm:forEach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radial5">
  <dgm:title val=""/>
  <dgm:desc val=""/>
  <dgm:catLst>
    <dgm:cat type="relationship" pri="23000"/>
    <dgm:cat type="cycle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  <dgm:param type="ctrShpMap" val="fNode"/>
        </dgm:alg>
      </dgm:if>
      <dgm:else name="Name3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parTrans" refType="w" refFor="ch" refForName="centerShape" fact="0.4"/>
      <dgm:constr type="w" for="ch" forName="node" refType="w" refFor="ch" refForName="centerShape" op="equ" fact="1.25"/>
      <dgm:constr type="sp" refType="w" refFor="ch" refForName="centerShape" op="equ" fact="0.4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node" refType="primFontSz" refFor="ch" refForName="centerShape" op="lte"/>
      <dgm:constr type="primFontSz" for="des" forName="connectorText" op="equ" val="55"/>
      <dgm:constr type="primFontSz" for="des" forName="connectorText" refType="primFontSz" refFor="ch" refForName="centerShape" op="lte" fact="0.8"/>
      <dgm:constr type="primFontSz" for="des" forName="connectorText" refType="primFontSz" refFor="des" refForName="node" op="lte"/>
    </dgm:constrLst>
    <dgm:choose name="Name4">
      <dgm:if name="Name5" axis="ch ch" ptType="node node" st="1 1" cnt="1 0" func="cnt" op="lte" val="6">
        <dgm:ruleLst>
          <dgm:rule type="w" for="ch" forName="node" val="NaN" fact="1" max="NaN"/>
        </dgm:ruleLst>
      </dgm:if>
      <dgm:if name="Name6" axis="ch ch" ptType="node node" st="1 1" cnt="1 0" func="cnt" op="lte" val="8">
        <dgm:ruleLst>
          <dgm:rule type="w" for="ch" forName="node" val="NaN" fact="0.9" max="NaN"/>
        </dgm:ruleLst>
      </dgm:if>
      <dgm:if name="Name7" axis="ch ch" ptType="node node" st="1 1" cnt="1 0" func="cnt" op="lte" val="10">
        <dgm:ruleLst>
          <dgm:rule type="w" for="ch" forName="node" val="NaN" fact="0.8" max="NaN"/>
        </dgm:ruleLst>
      </dgm:if>
      <dgm:if name="Name8" axis="ch ch" ptType="node node" st="1 1" cnt="1 0" func="cnt" op="lte" val="12">
        <dgm:ruleLst>
          <dgm:rule type="w" for="ch" forName="node" val="NaN" fact="0.7" max="NaN"/>
        </dgm:ruleLst>
      </dgm:if>
      <dgm:if name="Name9" axis="ch ch" ptType="node node" st="1 1" cnt="1 0" func="cnt" op="lte" val="14">
        <dgm:ruleLst>
          <dgm:rule type="w" for="ch" forName="node" val="NaN" fact="0.6" max="NaN"/>
        </dgm:ruleLst>
      </dgm:if>
      <dgm:else name="Name10">
        <dgm:ruleLst>
          <dgm:rule type="w" for="ch" forName="node" val="NaN" fact="0.5" max="NaN"/>
        </dgm:ruleLst>
      </dgm:else>
    </dgm:choose>
    <dgm:forEach name="Name11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12" axis="ch">
        <dgm:forEach name="Name13" axis="self" ptType="parTrans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h" refType="w" fact="0.85"/>
            </dgm:constrLst>
            <dgm:ruleLst/>
            <dgm:layoutNode name="connectorText">
              <dgm:alg type="tx">
                <dgm:param type="autoTxRot" val="grav"/>
              </dgm:alg>
              <dgm:shape xmlns:r="http://schemas.openxmlformats.org/officeDocument/2006/relationships" type="conn" r:blip="" hideGeom="1">
                <dgm:adjLst/>
              </dgm:shape>
              <dgm:presOf axis="self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</dgm:layoutNode>
        </dgm:forEach>
        <dgm:forEach name="Name14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w" val="INF" fact="NaN" max="NaN"/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D5F49A2-5674-4949-8F16-5E24CB55904F}" type="datetimeFigureOut">
              <a:rPr lang="en-US" smtClean="0"/>
              <a:t>10/26/2020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44715FD-20A7-4DEE-AD2E-FE13236B3E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546838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685800" y="5349903"/>
            <a:ext cx="1150620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Title 28"/>
          <p:cNvSpPr>
            <a:spLocks noGrp="1"/>
          </p:cNvSpPr>
          <p:nvPr>
            <p:ph type="ctrTitle"/>
          </p:nvPr>
        </p:nvSpPr>
        <p:spPr>
          <a:xfrm>
            <a:off x="508000" y="4853412"/>
            <a:ext cx="11277600" cy="1222375"/>
          </a:xfrm>
        </p:spPr>
        <p:txBody>
          <a:bodyPr anchor="t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508000" y="3886200"/>
            <a:ext cx="112776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/>
              <a:t>Click to edit Master subtitle style</a:t>
            </a:r>
          </a:p>
        </p:txBody>
      </p:sp>
      <p:sp>
        <p:nvSpPr>
          <p:cNvPr id="16" name="Date Placeholder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6B8DB1-E95E-45AC-9D4E-1EC0828DD8EE}" type="datetimeFigureOut">
              <a:rPr lang="en-US" smtClean="0"/>
              <a:t>10/26/2020</a:t>
            </a:fld>
            <a:endParaRPr lang="en-US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>
          <a:xfrm>
            <a:off x="10972800" y="6473952"/>
            <a:ext cx="1011936" cy="246888"/>
          </a:xfrm>
        </p:spPr>
        <p:txBody>
          <a:bodyPr/>
          <a:lstStyle/>
          <a:p>
            <a:fld id="{C6B29B62-7DBA-49E0-B8B6-ACDF70A936F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6B8DB1-E95E-45AC-9D4E-1EC0828DD8EE}" type="datetimeFigureOut">
              <a:rPr lang="en-US" smtClean="0"/>
              <a:t>10/26/2020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B29B62-7DBA-49E0-B8B6-ACDF70A936F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144000" y="549277"/>
            <a:ext cx="2438400" cy="5851525"/>
          </a:xfrm>
        </p:spPr>
        <p:txBody>
          <a:bodyPr vert="eaVert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549277"/>
            <a:ext cx="8331200" cy="5851525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6B8DB1-E95E-45AC-9D4E-1EC0828DD8EE}" type="datetimeFigureOut">
              <a:rPr lang="en-US" smtClean="0"/>
              <a:t>10/26/2020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B29B62-7DBA-49E0-B8B6-ACDF70A936F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ight Triangle 6"/>
          <p:cNvSpPr/>
          <p:nvPr/>
        </p:nvSpPr>
        <p:spPr>
          <a:xfrm>
            <a:off x="1" y="2647950"/>
            <a:ext cx="4762500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-3173" y="-925"/>
            <a:ext cx="12195173" cy="6858925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2002901">
                <a:moveTo>
                  <a:pt x="0" y="2002901"/>
                </a:moveTo>
                <a:lnTo>
                  <a:pt x="2836585" y="0"/>
                </a:lnTo>
                <a:lnTo>
                  <a:pt x="3352800" y="270"/>
                </a:lnTo>
                <a:lnTo>
                  <a:pt x="3352800" y="2002901"/>
                </a:lnTo>
                <a:lnTo>
                  <a:pt x="0" y="2002901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19140000">
            <a:off x="1089484" y="1730403"/>
            <a:ext cx="7531497" cy="1204306"/>
          </a:xfrm>
        </p:spPr>
        <p:txBody>
          <a:bodyPr bIns="9144"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19140000">
            <a:off x="1616370" y="2470926"/>
            <a:ext cx="8681508" cy="329259"/>
          </a:xfrm>
        </p:spPr>
        <p:txBody>
          <a:bodyPr tIns="9144">
            <a:normAutofit/>
          </a:bodyPr>
          <a:lstStyle>
            <a:lvl1pPr marL="0" indent="0" algn="l">
              <a:buNone/>
              <a:defRPr kumimoji="0" lang="en-US" sz="1400" b="0" i="0" u="none" strike="noStrike" kern="1200" cap="all" spc="4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unga" pitchFamily="2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6B8DB1-E95E-45AC-9D4E-1EC0828DD8E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10/26/2020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B29B62-7DBA-49E0-B8B6-ACDF70A936F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6B8DB1-E95E-45AC-9D4E-1EC0828DD8E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10/26/2020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B29B62-7DBA-49E0-B8B6-ACDF70A936F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7"/>
          <p:cNvSpPr/>
          <p:nvPr/>
        </p:nvSpPr>
        <p:spPr>
          <a:xfrm>
            <a:off x="-3173" y="-925"/>
            <a:ext cx="12195173" cy="6858925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2002901">
                <a:moveTo>
                  <a:pt x="0" y="2002901"/>
                </a:moveTo>
                <a:lnTo>
                  <a:pt x="2836585" y="0"/>
                </a:lnTo>
                <a:lnTo>
                  <a:pt x="3352800" y="270"/>
                </a:lnTo>
                <a:lnTo>
                  <a:pt x="3352800" y="2002901"/>
                </a:lnTo>
                <a:lnTo>
                  <a:pt x="0" y="200290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ight Triangle 6"/>
          <p:cNvSpPr/>
          <p:nvPr/>
        </p:nvSpPr>
        <p:spPr>
          <a:xfrm>
            <a:off x="1" y="2647950"/>
            <a:ext cx="4762500" cy="4210050"/>
          </a:xfrm>
          <a:prstGeom prst="rtTriangl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1092532" y="1726738"/>
            <a:ext cx="7534656" cy="1207509"/>
          </a:xfrm>
        </p:spPr>
        <p:txBody>
          <a:bodyPr bIns="9144" anchor="b"/>
          <a:lstStyle>
            <a:lvl1pPr algn="l">
              <a:defRPr kumimoji="0" lang="en-US" sz="3200" b="0" i="0" u="none" strike="noStrike" kern="1200" cap="all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 rot="19140000">
            <a:off x="1621536" y="2468304"/>
            <a:ext cx="8680704" cy="329184"/>
          </a:xfrm>
        </p:spPr>
        <p:txBody>
          <a:bodyPr anchor="t">
            <a:normAutofit/>
          </a:bodyPr>
          <a:lstStyle>
            <a:lvl1pPr marL="0" indent="0">
              <a:buNone/>
              <a:defRPr kumimoji="0" lang="en-US" sz="1400" b="0" i="0" u="none" strike="noStrike" kern="1200" cap="all" spc="4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6B8DB1-E95E-45AC-9D4E-1EC0828DD8E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10/26/2020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B29B62-7DBA-49E0-B8B6-ACDF70A936F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80" y="1097280"/>
            <a:ext cx="4267200" cy="37124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66688" y="1097280"/>
            <a:ext cx="4267200" cy="37124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6B8DB1-E95E-45AC-9D4E-1EC0828DD8E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10/26/2020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B29B62-7DBA-49E0-B8B6-ACDF70A936F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097280"/>
            <a:ext cx="4267200" cy="548640"/>
          </a:xfrm>
        </p:spPr>
        <p:txBody>
          <a:bodyPr anchor="b">
            <a:normAutofit/>
          </a:bodyPr>
          <a:lstStyle>
            <a:lvl1pPr marL="0" indent="0">
              <a:buNone/>
              <a:defRPr lang="en-US" sz="1400" b="0" kern="1200" cap="all" spc="400" baseline="0" dirty="0" smtClean="0">
                <a:solidFill>
                  <a:schemeClr val="tx1"/>
                </a:solidFill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2200" y="1701848"/>
            <a:ext cx="4267200" cy="310896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66688" y="1097280"/>
            <a:ext cx="4267200" cy="548640"/>
          </a:xfrm>
        </p:spPr>
        <p:txBody>
          <a:bodyPr anchor="b">
            <a:normAutofit/>
          </a:bodyPr>
          <a:lstStyle>
            <a:lvl1pPr marL="0" indent="0">
              <a:buNone/>
              <a:defRPr lang="en-US" sz="1400" b="0" kern="1200" cap="all" spc="400" baseline="0" dirty="0" smtClean="0">
                <a:solidFill>
                  <a:schemeClr val="tx1"/>
                </a:solidFill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66688" y="1701848"/>
            <a:ext cx="4267200" cy="310896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6B8DB1-E95E-45AC-9D4E-1EC0828DD8E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10/26/2020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B29B62-7DBA-49E0-B8B6-ACDF70A936F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6B8DB1-E95E-45AC-9D4E-1EC0828DD8E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10/26/2020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B29B62-7DBA-49E0-B8B6-ACDF70A936F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6B8DB1-E95E-45AC-9D4E-1EC0828DD8E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10/26/2020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B29B62-7DBA-49E0-B8B6-ACDF70A936F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ight Triangle 16"/>
          <p:cNvSpPr/>
          <p:nvPr/>
        </p:nvSpPr>
        <p:spPr>
          <a:xfrm>
            <a:off x="1" y="2647950"/>
            <a:ext cx="4762500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ight Triangle 17"/>
          <p:cNvSpPr/>
          <p:nvPr/>
        </p:nvSpPr>
        <p:spPr>
          <a:xfrm rot="5400000">
            <a:off x="1720852" y="-1720850"/>
            <a:ext cx="6858000" cy="10299704"/>
          </a:xfrm>
          <a:prstGeom prst="rtTriangl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1046573" y="1576104"/>
            <a:ext cx="6949440" cy="1089427"/>
          </a:xfrm>
        </p:spPr>
        <p:txBody>
          <a:bodyPr bIns="0" anchor="b"/>
          <a:lstStyle>
            <a:lvl1pPr algn="l">
              <a:defRPr kumimoji="0" lang="en-US" sz="2800" b="0" i="0" u="none" strike="noStrike" kern="1200" cap="all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32737" y="2618913"/>
            <a:ext cx="5077039" cy="332468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19140000">
            <a:off x="1730605" y="2253385"/>
            <a:ext cx="7726347" cy="623314"/>
          </a:xfrm>
        </p:spPr>
        <p:txBody>
          <a:bodyPr>
            <a:normAutofit/>
          </a:bodyPr>
          <a:lstStyle>
            <a:lvl1pPr marL="0" indent="0">
              <a:buNone/>
              <a:defRPr lang="en-US" sz="1400" b="1" kern="1200" dirty="0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6B8DB1-E95E-45AC-9D4E-1EC0828DD8E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10/26/2020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ln>
            <a:solidFill>
              <a:schemeClr val="tx2"/>
            </a:solidFill>
          </a:ln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C6B29B62-7DBA-49E0-B8B6-ACDF70A936F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27" name="Content Placeholder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25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6B8DB1-E95E-45AC-9D4E-1EC0828DD8EE}" type="datetimeFigureOut">
              <a:rPr lang="en-US" smtClean="0"/>
              <a:t>10/26/2020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>
          <a:xfrm>
            <a:off x="4775200" y="76201"/>
            <a:ext cx="3860800" cy="288925"/>
          </a:xfrm>
        </p:spPr>
        <p:txBody>
          <a:bodyPr/>
          <a:lstStyle/>
          <a:p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>
          <a:xfrm>
            <a:off x="10972800" y="6473952"/>
            <a:ext cx="1011936" cy="246888"/>
          </a:xfrm>
        </p:spPr>
        <p:txBody>
          <a:bodyPr/>
          <a:lstStyle/>
          <a:p>
            <a:fld id="{C6B29B62-7DBA-49E0-B8B6-ACDF70A936F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/>
          <p:cNvSpPr>
            <a:spLocks noGrp="1"/>
          </p:cNvSpPr>
          <p:nvPr>
            <p:ph type="pic" sz="quarter" idx="14"/>
          </p:nvPr>
        </p:nvSpPr>
        <p:spPr>
          <a:xfrm>
            <a:off x="2705101" y="0"/>
            <a:ext cx="9486900" cy="6858000"/>
          </a:xfrm>
          <a:custGeom>
            <a:avLst/>
            <a:gdLst>
              <a:gd name="connsiteX0" fmla="*/ 0 w 7104888"/>
              <a:gd name="connsiteY0" fmla="*/ 0 h 6858000"/>
              <a:gd name="connsiteX1" fmla="*/ 7104888 w 7104888"/>
              <a:gd name="connsiteY1" fmla="*/ 0 h 6858000"/>
              <a:gd name="connsiteX2" fmla="*/ 7104888 w 7104888"/>
              <a:gd name="connsiteY2" fmla="*/ 6858000 h 6858000"/>
              <a:gd name="connsiteX3" fmla="*/ 0 w 7104888"/>
              <a:gd name="connsiteY3" fmla="*/ 6858000 h 6858000"/>
              <a:gd name="connsiteX4" fmla="*/ 0 w 7104888"/>
              <a:gd name="connsiteY4" fmla="*/ 0 h 6858000"/>
              <a:gd name="connsiteX0" fmla="*/ 0 w 7104888"/>
              <a:gd name="connsiteY0" fmla="*/ 0 h 6858000"/>
              <a:gd name="connsiteX1" fmla="*/ 5695188 w 7104888"/>
              <a:gd name="connsiteY1" fmla="*/ 0 h 6858000"/>
              <a:gd name="connsiteX2" fmla="*/ 7104888 w 7104888"/>
              <a:gd name="connsiteY2" fmla="*/ 0 h 6858000"/>
              <a:gd name="connsiteX3" fmla="*/ 7104888 w 7104888"/>
              <a:gd name="connsiteY3" fmla="*/ 6858000 h 6858000"/>
              <a:gd name="connsiteX4" fmla="*/ 0 w 7104888"/>
              <a:gd name="connsiteY4" fmla="*/ 6858000 h 6858000"/>
              <a:gd name="connsiteX5" fmla="*/ 0 w 7104888"/>
              <a:gd name="connsiteY5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0287 w 7115175"/>
              <a:gd name="connsiteY4" fmla="*/ 6858000 h 6858000"/>
              <a:gd name="connsiteX5" fmla="*/ 0 w 7115175"/>
              <a:gd name="connsiteY5" fmla="*/ 5048250 h 6858000"/>
              <a:gd name="connsiteX6" fmla="*/ 10287 w 7115175"/>
              <a:gd name="connsiteY6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10287 w 7115175"/>
              <a:gd name="connsiteY5" fmla="*/ 6858000 h 6858000"/>
              <a:gd name="connsiteX6" fmla="*/ 0 w 7115175"/>
              <a:gd name="connsiteY6" fmla="*/ 5048250 h 6858000"/>
              <a:gd name="connsiteX7" fmla="*/ 10287 w 7115175"/>
              <a:gd name="connsiteY7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0 w 7115175"/>
              <a:gd name="connsiteY5" fmla="*/ 5048250 h 6858000"/>
              <a:gd name="connsiteX6" fmla="*/ 10287 w 7115175"/>
              <a:gd name="connsiteY6" fmla="*/ 0 h 6858000"/>
              <a:gd name="connsiteX0" fmla="*/ 0 w 7115175"/>
              <a:gd name="connsiteY0" fmla="*/ 504825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0 w 7115175"/>
              <a:gd name="connsiteY5" fmla="*/ 504825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115175" h="6858000">
                <a:moveTo>
                  <a:pt x="0" y="5048250"/>
                </a:moveTo>
                <a:lnTo>
                  <a:pt x="5705475" y="0"/>
                </a:lnTo>
                <a:lnTo>
                  <a:pt x="7115175" y="0"/>
                </a:lnTo>
                <a:lnTo>
                  <a:pt x="7115175" y="6858000"/>
                </a:lnTo>
                <a:lnTo>
                  <a:pt x="1533526" y="6848475"/>
                </a:lnTo>
                <a:lnTo>
                  <a:pt x="0" y="5048250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</p:spPr>
        <p:txBody>
          <a:bodyPr rIns="182880" anchor="ctr"/>
          <a:lstStyle>
            <a:lvl1pPr algn="r">
              <a:defRPr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9" name="Right Triangle 8"/>
          <p:cNvSpPr/>
          <p:nvPr/>
        </p:nvSpPr>
        <p:spPr>
          <a:xfrm>
            <a:off x="1" y="2647950"/>
            <a:ext cx="4762500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9"/>
          <p:cNvSpPr/>
          <p:nvPr/>
        </p:nvSpPr>
        <p:spPr>
          <a:xfrm>
            <a:off x="1" y="5048250"/>
            <a:ext cx="4762500" cy="1809750"/>
          </a:xfrm>
          <a:custGeom>
            <a:avLst/>
            <a:gdLst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3571875 w 3571875"/>
              <a:gd name="connsiteY2" fmla="*/ 4210050 h 4210050"/>
              <a:gd name="connsiteX3" fmla="*/ 0 w 3571875"/>
              <a:gd name="connsiteY3" fmla="*/ 4210050 h 4210050"/>
              <a:gd name="connsiteX0" fmla="*/ 0 w 3571875"/>
              <a:gd name="connsiteY0" fmla="*/ 1809750 h 1809750"/>
              <a:gd name="connsiteX1" fmla="*/ 1895475 w 3571875"/>
              <a:gd name="connsiteY1" fmla="*/ 0 h 1809750"/>
              <a:gd name="connsiteX2" fmla="*/ 3571875 w 3571875"/>
              <a:gd name="connsiteY2" fmla="*/ 1809750 h 1809750"/>
              <a:gd name="connsiteX3" fmla="*/ 0 w 3571875"/>
              <a:gd name="connsiteY3" fmla="*/ 1809750 h 1809750"/>
              <a:gd name="connsiteX0" fmla="*/ 0 w 3571875"/>
              <a:gd name="connsiteY0" fmla="*/ 1809750 h 1809750"/>
              <a:gd name="connsiteX1" fmla="*/ 2038350 w 3571875"/>
              <a:gd name="connsiteY1" fmla="*/ 0 h 1809750"/>
              <a:gd name="connsiteX2" fmla="*/ 3571875 w 3571875"/>
              <a:gd name="connsiteY2" fmla="*/ 1809750 h 1809750"/>
              <a:gd name="connsiteX3" fmla="*/ 0 w 3571875"/>
              <a:gd name="connsiteY3" fmla="*/ 1809750 h 1809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571875" h="1809750">
                <a:moveTo>
                  <a:pt x="0" y="1809750"/>
                </a:moveTo>
                <a:lnTo>
                  <a:pt x="2038350" y="0"/>
                </a:lnTo>
                <a:lnTo>
                  <a:pt x="3571875" y="1809750"/>
                </a:lnTo>
                <a:lnTo>
                  <a:pt x="0" y="1809750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894929" y="1717501"/>
            <a:ext cx="7315200" cy="867444"/>
          </a:xfrm>
        </p:spPr>
        <p:txBody>
          <a:bodyPr anchor="b"/>
          <a:lstStyle>
            <a:lvl1pPr algn="l">
              <a:defRPr sz="2800" b="0"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19140000">
            <a:off x="1524639" y="2180529"/>
            <a:ext cx="8128727" cy="740664"/>
          </a:xfrm>
        </p:spPr>
        <p:txBody>
          <a:bodyPr/>
          <a:lstStyle>
            <a:lvl1pPr marL="0" indent="0">
              <a:buNone/>
              <a:defRPr sz="14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6B8DB1-E95E-45AC-9D4E-1EC0828DD8E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10/26/2020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B29B62-7DBA-49E0-B8B6-ACDF70A936F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6B8DB1-E95E-45AC-9D4E-1EC0828DD8E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10/26/2020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B29B62-7DBA-49E0-B8B6-ACDF70A936F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4678362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4678362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6B8DB1-E95E-45AC-9D4E-1EC0828DD8E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10/26/2020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B29B62-7DBA-49E0-B8B6-ACDF70A936F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685800" y="3444903"/>
            <a:ext cx="1150620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>
          <a:xfrm>
            <a:off x="508000" y="1676400"/>
            <a:ext cx="112776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19" name="Date Placeholder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6B8DB1-E95E-45AC-9D4E-1EC0828DD8EE}" type="datetimeFigureOut">
              <a:rPr lang="en-US" smtClean="0"/>
              <a:t>10/26/2020</a:t>
            </a:fld>
            <a:endParaRPr lang="en-US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B29B62-7DBA-49E0-B8B6-ACDF70A936F2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240633" y="2947086"/>
            <a:ext cx="115824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en-US"/>
              <a:t>Click to edit Master title style</a:t>
            </a: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19"/>
          <p:cNvSpPr>
            <a:spLocks noGrp="1"/>
          </p:cNvSpPr>
          <p:nvPr>
            <p:ph type="title"/>
          </p:nvPr>
        </p:nvSpPr>
        <p:spPr>
          <a:xfrm>
            <a:off x="402336" y="457200"/>
            <a:ext cx="11582400" cy="841248"/>
          </a:xfrm>
        </p:spPr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14" name="Content Placeholder 13"/>
          <p:cNvSpPr>
            <a:spLocks noGrp="1"/>
          </p:cNvSpPr>
          <p:nvPr>
            <p:ph sz="half" idx="1"/>
          </p:nvPr>
        </p:nvSpPr>
        <p:spPr>
          <a:xfrm>
            <a:off x="406400" y="1600200"/>
            <a:ext cx="5588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2"/>
          </p:nvPr>
        </p:nvSpPr>
        <p:spPr>
          <a:xfrm>
            <a:off x="6197600" y="1600200"/>
            <a:ext cx="57912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21" name="Date Placeholder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6B8DB1-E95E-45AC-9D4E-1EC0828DD8EE}" type="datetimeFigureOut">
              <a:rPr lang="en-US" smtClean="0"/>
              <a:t>10/26/2020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1" name="Slide Number Placeholder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B29B62-7DBA-49E0-B8B6-ACDF70A936F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itle 28"/>
          <p:cNvSpPr>
            <a:spLocks noGrp="1"/>
          </p:cNvSpPr>
          <p:nvPr>
            <p:ph type="title"/>
          </p:nvPr>
        </p:nvSpPr>
        <p:spPr>
          <a:xfrm>
            <a:off x="406400" y="5410200"/>
            <a:ext cx="114808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375259" y="666750"/>
            <a:ext cx="57207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25" name="Text Placeholder 24"/>
          <p:cNvSpPr>
            <a:spLocks noGrp="1"/>
          </p:cNvSpPr>
          <p:nvPr>
            <p:ph type="body" sz="half" idx="3"/>
          </p:nvPr>
        </p:nvSpPr>
        <p:spPr>
          <a:xfrm>
            <a:off x="6193367" y="666750"/>
            <a:ext cx="5722988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375259" y="1316038"/>
            <a:ext cx="5720741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28" name="Content Placeholder 27"/>
          <p:cNvSpPr>
            <a:spLocks noGrp="1"/>
          </p:cNvSpPr>
          <p:nvPr>
            <p:ph sz="quarter" idx="4"/>
          </p:nvPr>
        </p:nvSpPr>
        <p:spPr>
          <a:xfrm>
            <a:off x="6198307" y="1316038"/>
            <a:ext cx="5718048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6B8DB1-E95E-45AC-9D4E-1EC0828DD8EE}" type="datetimeFigureOut">
              <a:rPr lang="en-US" smtClean="0"/>
              <a:t>10/26/2020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972800" y="6477000"/>
            <a:ext cx="1016000" cy="246888"/>
          </a:xfrm>
        </p:spPr>
        <p:txBody>
          <a:bodyPr/>
          <a:lstStyle/>
          <a:p>
            <a:fld id="{C6B29B62-7DBA-49E0-B8B6-ACDF70A936F2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685800" y="6019801"/>
            <a:ext cx="1150620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29"/>
          <p:cNvSpPr>
            <a:spLocks noGrp="1"/>
          </p:cNvSpPr>
          <p:nvPr>
            <p:ph type="title"/>
          </p:nvPr>
        </p:nvSpPr>
        <p:spPr>
          <a:xfrm>
            <a:off x="402336" y="457200"/>
            <a:ext cx="11582400" cy="841248"/>
          </a:xfrm>
        </p:spPr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6B8DB1-E95E-45AC-9D4E-1EC0828DD8EE}" type="datetimeFigureOut">
              <a:rPr lang="en-US" smtClean="0"/>
              <a:t>10/26/2020</a:t>
            </a:fld>
            <a:endParaRPr lang="en-US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B29B62-7DBA-49E0-B8B6-ACDF70A936F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6B8DB1-E95E-45AC-9D4E-1EC0828DD8EE}" type="datetimeFigureOut">
              <a:rPr lang="en-US" smtClean="0"/>
              <a:t>10/26/2020</a:t>
            </a:fld>
            <a:endParaRPr lang="en-US"/>
          </a:p>
        </p:txBody>
      </p:sp>
      <p:sp>
        <p:nvSpPr>
          <p:cNvPr id="24" name="Footer Placeholder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B29B62-7DBA-49E0-B8B6-ACDF70A936F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685800" y="5849118"/>
            <a:ext cx="1150620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609600" y="5486400"/>
            <a:ext cx="112776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26" name="Text Placeholder 25"/>
          <p:cNvSpPr>
            <a:spLocks noGrp="1"/>
          </p:cNvSpPr>
          <p:nvPr>
            <p:ph type="body" idx="2"/>
          </p:nvPr>
        </p:nvSpPr>
        <p:spPr>
          <a:xfrm>
            <a:off x="609601" y="609600"/>
            <a:ext cx="4011084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14" name="Content Placeholder 13"/>
          <p:cNvSpPr>
            <a:spLocks noGrp="1"/>
          </p:cNvSpPr>
          <p:nvPr>
            <p:ph sz="half" idx="1"/>
          </p:nvPr>
        </p:nvSpPr>
        <p:spPr>
          <a:xfrm>
            <a:off x="4766733" y="609600"/>
            <a:ext cx="7120467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25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6B8DB1-E95E-45AC-9D4E-1EC0828DD8EE}" type="datetimeFigureOut">
              <a:rPr lang="en-US" smtClean="0"/>
              <a:t>10/26/2020</a:t>
            </a:fld>
            <a:endParaRPr lang="en-US"/>
          </a:p>
        </p:txBody>
      </p:sp>
      <p:sp>
        <p:nvSpPr>
          <p:cNvPr id="29" name="Footer Placeholder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B29B62-7DBA-49E0-B8B6-ACDF70A936F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12"/>
          <p:cNvSpPr>
            <a:spLocks noGrp="1"/>
          </p:cNvSpPr>
          <p:nvPr>
            <p:ph type="pic" idx="1"/>
          </p:nvPr>
        </p:nvSpPr>
        <p:spPr>
          <a:xfrm>
            <a:off x="4673600" y="616634"/>
            <a:ext cx="67056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/>
              <a:t>Click icon to add picture</a:t>
            </a:r>
            <a:endParaRPr kumimoji="0"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6B8DB1-E95E-45AC-9D4E-1EC0828DD8EE}" type="datetimeFigureOut">
              <a:rPr lang="en-US" smtClean="0"/>
              <a:t>10/26/2020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1" name="Slide Number Placeholder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B29B62-7DBA-49E0-B8B6-ACDF70A936F2}" type="slidenum">
              <a:rPr lang="en-US" smtClean="0"/>
              <a:t>‹#›</a:t>
            </a:fld>
            <a:endParaRPr lang="en-US"/>
          </a:p>
        </p:txBody>
      </p:sp>
      <p:sp>
        <p:nvSpPr>
          <p:cNvPr id="17" name="Title 16"/>
          <p:cNvSpPr>
            <a:spLocks noGrp="1"/>
          </p:cNvSpPr>
          <p:nvPr>
            <p:ph type="title"/>
          </p:nvPr>
        </p:nvSpPr>
        <p:spPr>
          <a:xfrm>
            <a:off x="508000" y="4993760"/>
            <a:ext cx="78232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26" name="Text Placeholder 25"/>
          <p:cNvSpPr>
            <a:spLocks noGrp="1"/>
          </p:cNvSpPr>
          <p:nvPr>
            <p:ph type="body" sz="half" idx="2"/>
          </p:nvPr>
        </p:nvSpPr>
        <p:spPr>
          <a:xfrm>
            <a:off x="508000" y="5533218"/>
            <a:ext cx="78232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685800" y="1050899"/>
            <a:ext cx="1150620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idx="1"/>
          </p:nvPr>
        </p:nvSpPr>
        <p:spPr>
          <a:xfrm>
            <a:off x="406400" y="1554163"/>
            <a:ext cx="115824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/>
              <a:t>Click to edit Master text styles</a:t>
            </a:r>
          </a:p>
          <a:p>
            <a:pPr lvl="1" eaLnBrk="1" latinLnBrk="0" hangingPunct="1"/>
            <a:r>
              <a:rPr kumimoji="0" lang="en-US"/>
              <a:t>Second level</a:t>
            </a:r>
          </a:p>
          <a:p>
            <a:pPr lvl="2" eaLnBrk="1" latinLnBrk="0" hangingPunct="1"/>
            <a:r>
              <a:rPr kumimoji="0" lang="en-US"/>
              <a:t>Third level</a:t>
            </a:r>
          </a:p>
          <a:p>
            <a:pPr lvl="3" eaLnBrk="1" latinLnBrk="0" hangingPunct="1"/>
            <a:r>
              <a:rPr kumimoji="0" lang="en-US"/>
              <a:t>Fourth level</a:t>
            </a:r>
          </a:p>
          <a:p>
            <a:pPr lvl="4" eaLnBrk="1" latinLnBrk="0" hangingPunct="1"/>
            <a:r>
              <a:rPr kumimoji="0" lang="en-US"/>
              <a:t>Fifth level</a:t>
            </a:r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2"/>
          </p:nvPr>
        </p:nvSpPr>
        <p:spPr>
          <a:xfrm>
            <a:off x="8636000" y="76201"/>
            <a:ext cx="33528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3A6B8DB1-E95E-45AC-9D4E-1EC0828DD8EE}" type="datetimeFigureOut">
              <a:rPr lang="en-US" smtClean="0"/>
              <a:t>10/26/2020</a:t>
            </a:fld>
            <a:endParaRPr lang="en-US"/>
          </a:p>
        </p:txBody>
      </p:sp>
      <p:sp>
        <p:nvSpPr>
          <p:cNvPr id="28" name="Footer Placeholder 27"/>
          <p:cNvSpPr>
            <a:spLocks noGrp="1"/>
          </p:cNvSpPr>
          <p:nvPr>
            <p:ph type="ftr" sz="quarter" idx="3"/>
          </p:nvPr>
        </p:nvSpPr>
        <p:spPr>
          <a:xfrm>
            <a:off x="4165600" y="76201"/>
            <a:ext cx="44704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10972800" y="6477001"/>
            <a:ext cx="1016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C6B29B62-7DBA-49E0-B8B6-ACDF70A936F2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Title Placeholder 9"/>
          <p:cNvSpPr>
            <a:spLocks noGrp="1"/>
          </p:cNvSpPr>
          <p:nvPr>
            <p:ph type="title"/>
          </p:nvPr>
        </p:nvSpPr>
        <p:spPr>
          <a:xfrm>
            <a:off x="406400" y="457200"/>
            <a:ext cx="115824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685800" y="1050899"/>
            <a:ext cx="1150620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Straight Connector 11"/>
          <p:cNvSpPr>
            <a:spLocks noChangeShapeType="1"/>
          </p:cNvSpPr>
          <p:nvPr/>
        </p:nvSpPr>
        <p:spPr bwMode="auto">
          <a:xfrm>
            <a:off x="685800" y="1057987"/>
            <a:ext cx="1150620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>
          <a:xfrm>
            <a:off x="-3175" y="5050633"/>
            <a:ext cx="4765676" cy="1807368"/>
          </a:xfrm>
          <a:custGeom>
            <a:avLst/>
            <a:gdLst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3571875 w 3571875"/>
              <a:gd name="connsiteY2" fmla="*/ 4210050 h 4210050"/>
              <a:gd name="connsiteX3" fmla="*/ 0 w 3571875"/>
              <a:gd name="connsiteY3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88394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205038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281238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76450 w 3571875"/>
              <a:gd name="connsiteY2" fmla="*/ 2274094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245519 w 3571875"/>
              <a:gd name="connsiteY2" fmla="*/ 2405063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38350 w 3571875"/>
              <a:gd name="connsiteY2" fmla="*/ 2405063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2433637 h 2433637"/>
              <a:gd name="connsiteX1" fmla="*/ 257175 w 3571875"/>
              <a:gd name="connsiteY1" fmla="*/ 0 h 2433637"/>
              <a:gd name="connsiteX2" fmla="*/ 2038350 w 3571875"/>
              <a:gd name="connsiteY2" fmla="*/ 628650 h 2433637"/>
              <a:gd name="connsiteX3" fmla="*/ 3571875 w 3571875"/>
              <a:gd name="connsiteY3" fmla="*/ 2433637 h 2433637"/>
              <a:gd name="connsiteX4" fmla="*/ 0 w 3571875"/>
              <a:gd name="connsiteY4" fmla="*/ 2433637 h 2433637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0732 w 3574257"/>
              <a:gd name="connsiteY2" fmla="*/ 238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924051 w 3574257"/>
              <a:gd name="connsiteY2" fmla="*/ 30718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9749 h 1809749"/>
              <a:gd name="connsiteX1" fmla="*/ 0 w 3574257"/>
              <a:gd name="connsiteY1" fmla="*/ 2381 h 1809749"/>
              <a:gd name="connsiteX2" fmla="*/ 2038351 w 3574257"/>
              <a:gd name="connsiteY2" fmla="*/ 0 h 1809749"/>
              <a:gd name="connsiteX3" fmla="*/ 3574257 w 3574257"/>
              <a:gd name="connsiteY3" fmla="*/ 1809749 h 1809749"/>
              <a:gd name="connsiteX4" fmla="*/ 2382 w 3574257"/>
              <a:gd name="connsiteY4" fmla="*/ 1809749 h 1809749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640682 w 3574257"/>
              <a:gd name="connsiteY2" fmla="*/ 450057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9749 h 1809749"/>
              <a:gd name="connsiteX1" fmla="*/ 0 w 3574257"/>
              <a:gd name="connsiteY1" fmla="*/ 2381 h 1809749"/>
              <a:gd name="connsiteX2" fmla="*/ 2038351 w 3574257"/>
              <a:gd name="connsiteY2" fmla="*/ 0 h 1809749"/>
              <a:gd name="connsiteX3" fmla="*/ 3574257 w 3574257"/>
              <a:gd name="connsiteY3" fmla="*/ 1809749 h 1809749"/>
              <a:gd name="connsiteX4" fmla="*/ 2382 w 3574257"/>
              <a:gd name="connsiteY4" fmla="*/ 1809749 h 1809749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657351 w 3574257"/>
              <a:gd name="connsiteY2" fmla="*/ 23098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0732 w 3574257"/>
              <a:gd name="connsiteY2" fmla="*/ 238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774032 w 3574257"/>
              <a:gd name="connsiteY2" fmla="*/ 161925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969294 w 3574257"/>
              <a:gd name="connsiteY2" fmla="*/ 2143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819275 w 3574257"/>
              <a:gd name="connsiteY2" fmla="*/ 200026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5494 w 3574257"/>
              <a:gd name="connsiteY2" fmla="*/ 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574257" h="1807368">
                <a:moveTo>
                  <a:pt x="2382" y="1807368"/>
                </a:moveTo>
                <a:lnTo>
                  <a:pt x="0" y="0"/>
                </a:lnTo>
                <a:lnTo>
                  <a:pt x="2045494" y="1"/>
                </a:lnTo>
                <a:lnTo>
                  <a:pt x="3574257" y="1807368"/>
                </a:lnTo>
                <a:lnTo>
                  <a:pt x="2382" y="1807368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-3173" y="5051293"/>
            <a:ext cx="12195173" cy="1806709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  <a:gd name="connsiteX0" fmla="*/ 0 w 3352800"/>
              <a:gd name="connsiteY0" fmla="*/ 2002631 h 2002631"/>
              <a:gd name="connsiteX1" fmla="*/ 754045 w 3352800"/>
              <a:gd name="connsiteY1" fmla="*/ 146832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534305 h 534305"/>
              <a:gd name="connsiteX1" fmla="*/ 754045 w 3352800"/>
              <a:gd name="connsiteY1" fmla="*/ 0 h 534305"/>
              <a:gd name="connsiteX2" fmla="*/ 3352800 w 3352800"/>
              <a:gd name="connsiteY2" fmla="*/ 7687 h 534305"/>
              <a:gd name="connsiteX3" fmla="*/ 3352800 w 3352800"/>
              <a:gd name="connsiteY3" fmla="*/ 534305 h 534305"/>
              <a:gd name="connsiteX4" fmla="*/ 0 w 3352800"/>
              <a:gd name="connsiteY4" fmla="*/ 534305 h 534305"/>
              <a:gd name="connsiteX0" fmla="*/ 0 w 3352800"/>
              <a:gd name="connsiteY0" fmla="*/ 534305 h 534305"/>
              <a:gd name="connsiteX1" fmla="*/ 754045 w 3352800"/>
              <a:gd name="connsiteY1" fmla="*/ 0 h 534305"/>
              <a:gd name="connsiteX2" fmla="*/ 3352800 w 3352800"/>
              <a:gd name="connsiteY2" fmla="*/ 7687 h 534305"/>
              <a:gd name="connsiteX3" fmla="*/ 3352800 w 3352800"/>
              <a:gd name="connsiteY3" fmla="*/ 534305 h 534305"/>
              <a:gd name="connsiteX4" fmla="*/ 0 w 3352800"/>
              <a:gd name="connsiteY4" fmla="*/ 534305 h 534305"/>
              <a:gd name="connsiteX0" fmla="*/ 0 w 3352800"/>
              <a:gd name="connsiteY0" fmla="*/ 526618 h 526618"/>
              <a:gd name="connsiteX1" fmla="*/ 980611 w 3352800"/>
              <a:gd name="connsiteY1" fmla="*/ 93681 h 526618"/>
              <a:gd name="connsiteX2" fmla="*/ 3352800 w 3352800"/>
              <a:gd name="connsiteY2" fmla="*/ 0 h 526618"/>
              <a:gd name="connsiteX3" fmla="*/ 3352800 w 3352800"/>
              <a:gd name="connsiteY3" fmla="*/ 526618 h 526618"/>
              <a:gd name="connsiteX4" fmla="*/ 0 w 3352800"/>
              <a:gd name="connsiteY4" fmla="*/ 526618 h 526618"/>
              <a:gd name="connsiteX0" fmla="*/ 0 w 3352800"/>
              <a:gd name="connsiteY0" fmla="*/ 526888 h 526888"/>
              <a:gd name="connsiteX1" fmla="*/ 744735 w 3352800"/>
              <a:gd name="connsiteY1" fmla="*/ 0 h 526888"/>
              <a:gd name="connsiteX2" fmla="*/ 3352800 w 3352800"/>
              <a:gd name="connsiteY2" fmla="*/ 270 h 526888"/>
              <a:gd name="connsiteX3" fmla="*/ 3352800 w 3352800"/>
              <a:gd name="connsiteY3" fmla="*/ 526888 h 526888"/>
              <a:gd name="connsiteX4" fmla="*/ 0 w 3352800"/>
              <a:gd name="connsiteY4" fmla="*/ 526888 h 526888"/>
              <a:gd name="connsiteX0" fmla="*/ 0 w 3352800"/>
              <a:gd name="connsiteY0" fmla="*/ 526618 h 526618"/>
              <a:gd name="connsiteX1" fmla="*/ 811948 w 3352800"/>
              <a:gd name="connsiteY1" fmla="*/ 60921 h 526618"/>
              <a:gd name="connsiteX2" fmla="*/ 3352800 w 3352800"/>
              <a:gd name="connsiteY2" fmla="*/ 0 h 526618"/>
              <a:gd name="connsiteX3" fmla="*/ 3352800 w 3352800"/>
              <a:gd name="connsiteY3" fmla="*/ 526618 h 526618"/>
              <a:gd name="connsiteX4" fmla="*/ 0 w 3352800"/>
              <a:gd name="connsiteY4" fmla="*/ 526618 h 526618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352800 w 3352800"/>
              <a:gd name="connsiteY2" fmla="*/ 966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241069 w 3352800"/>
              <a:gd name="connsiteY2" fmla="*/ 94144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352800 w 3352800"/>
              <a:gd name="connsiteY2" fmla="*/ 271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313 h 527313"/>
              <a:gd name="connsiteX1" fmla="*/ 900984 w 3352800"/>
              <a:gd name="connsiteY1" fmla="*/ 97774 h 527313"/>
              <a:gd name="connsiteX2" fmla="*/ 3352800 w 3352800"/>
              <a:gd name="connsiteY2" fmla="*/ 0 h 527313"/>
              <a:gd name="connsiteX3" fmla="*/ 3352800 w 3352800"/>
              <a:gd name="connsiteY3" fmla="*/ 527313 h 527313"/>
              <a:gd name="connsiteX4" fmla="*/ 0 w 3352800"/>
              <a:gd name="connsiteY4" fmla="*/ 527313 h 527313"/>
              <a:gd name="connsiteX0" fmla="*/ 0 w 3352800"/>
              <a:gd name="connsiteY0" fmla="*/ 527584 h 527584"/>
              <a:gd name="connsiteX1" fmla="*/ 748227 w 3352800"/>
              <a:gd name="connsiteY1" fmla="*/ 0 h 527584"/>
              <a:gd name="connsiteX2" fmla="*/ 3352800 w 3352800"/>
              <a:gd name="connsiteY2" fmla="*/ 271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527584">
                <a:moveTo>
                  <a:pt x="0" y="527584"/>
                </a:moveTo>
                <a:lnTo>
                  <a:pt x="748227" y="0"/>
                </a:lnTo>
                <a:lnTo>
                  <a:pt x="3352800" y="271"/>
                </a:lnTo>
                <a:lnTo>
                  <a:pt x="3352800" y="527584"/>
                </a:lnTo>
                <a:lnTo>
                  <a:pt x="0" y="527584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365760"/>
            <a:ext cx="10027920" cy="54864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100629"/>
            <a:ext cx="10027920" cy="357984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9140000">
            <a:off x="268224" y="5870448"/>
            <a:ext cx="2901696" cy="2011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3A6B8DB1-E95E-45AC-9D4E-1EC0828DD8E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10/26/2020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90019" y="6285122"/>
            <a:ext cx="629920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spc="200" baseline="0">
                <a:solidFill>
                  <a:srgbClr val="FFFFFF"/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201384" y="6170822"/>
            <a:ext cx="670560" cy="502920"/>
          </a:xfrm>
          <a:prstGeom prst="ellipse">
            <a:avLst/>
          </a:prstGeom>
          <a:ln w="19050">
            <a:solidFill>
              <a:srgbClr val="FFFFFF"/>
            </a:solidFill>
          </a:ln>
        </p:spPr>
        <p:txBody>
          <a:bodyPr vert="horz" lIns="9144" tIns="9144" rIns="9144" bIns="9144" rtlCol="0" anchor="ctr">
            <a:normAutofit/>
          </a:bodyPr>
          <a:lstStyle>
            <a:lvl1pPr algn="ctr">
              <a:defRPr sz="1650">
                <a:solidFill>
                  <a:srgbClr val="FFFFFF"/>
                </a:solidFill>
              </a:defRPr>
            </a:lvl1pPr>
          </a:lstStyle>
          <a:p>
            <a:fld id="{C6B29B62-7DBA-49E0-B8B6-ACDF70A936F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28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ts val="800"/>
        </a:spcBef>
        <a:buFont typeface="Arial" pitchFamily="34" charset="0"/>
        <a:buNone/>
        <a:defRPr sz="16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173736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402336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630936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859536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097280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353312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581912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792224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jp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2.xml"/><Relationship Id="rId3" Type="http://schemas.openxmlformats.org/officeDocument/2006/relationships/diagramLayout" Target="../diagrams/layout1.xml"/><Relationship Id="rId7" Type="http://schemas.openxmlformats.org/officeDocument/2006/relationships/diagramData" Target="../diagrams/data2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8.xml"/><Relationship Id="rId6" Type="http://schemas.microsoft.com/office/2007/relationships/diagramDrawing" Target="../diagrams/drawing1.xml"/><Relationship Id="rId11" Type="http://schemas.microsoft.com/office/2007/relationships/diagramDrawing" Target="../diagrams/drawing2.xml"/><Relationship Id="rId5" Type="http://schemas.openxmlformats.org/officeDocument/2006/relationships/diagramColors" Target="../diagrams/colors1.xml"/><Relationship Id="rId10" Type="http://schemas.openxmlformats.org/officeDocument/2006/relationships/diagramColors" Target="../diagrams/colors2.xml"/><Relationship Id="rId4" Type="http://schemas.openxmlformats.org/officeDocument/2006/relationships/diagramQuickStyle" Target="../diagrams/quickStyle1.xml"/><Relationship Id="rId9" Type="http://schemas.openxmlformats.org/officeDocument/2006/relationships/diagramQuickStyle" Target="../diagrams/quickStyle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tmp"/><Relationship Id="rId2" Type="http://schemas.openxmlformats.org/officeDocument/2006/relationships/image" Target="../media/image19.tmp"/><Relationship Id="rId1" Type="http://schemas.openxmlformats.org/officeDocument/2006/relationships/slideLayout" Target="../slideLayouts/slideLayout1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image" Target="../media/image21.tmp"/><Relationship Id="rId1" Type="http://schemas.openxmlformats.org/officeDocument/2006/relationships/slideLayout" Target="../slideLayouts/slideLayout18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18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tmp"/><Relationship Id="rId2" Type="http://schemas.openxmlformats.org/officeDocument/2006/relationships/image" Target="../media/image11.tmp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13.tmp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tmp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tmp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1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tmp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59274" y="4370119"/>
            <a:ext cx="4899724" cy="204423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5023" y="908657"/>
            <a:ext cx="3332675" cy="4102730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762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683" b="15295"/>
          <a:stretch/>
        </p:blipFill>
        <p:spPr>
          <a:xfrm>
            <a:off x="3523846" y="0"/>
            <a:ext cx="4000500" cy="11875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0979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1615475141"/>
              </p:ext>
            </p:extLst>
          </p:nvPr>
        </p:nvGraphicFramePr>
        <p:xfrm>
          <a:off x="1638795" y="344384"/>
          <a:ext cx="8521205" cy="579394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3251996" y="580049"/>
            <a:ext cx="2305656" cy="707886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bn-IN" sz="4000" dirty="0"/>
              <a:t>কর্মপত্র</a:t>
            </a:r>
            <a:endParaRPr lang="en-US" sz="4000" dirty="0"/>
          </a:p>
        </p:txBody>
      </p:sp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val="2564121698"/>
              </p:ext>
            </p:extLst>
          </p:nvPr>
        </p:nvGraphicFramePr>
        <p:xfrm>
          <a:off x="2032000" y="719666"/>
          <a:ext cx="812800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  <p:extLst>
      <p:ext uri="{BB962C8B-B14F-4D97-AF65-F5344CB8AC3E}">
        <p14:creationId xmlns:p14="http://schemas.microsoft.com/office/powerpoint/2010/main" val="3740780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7434B0EF-791E-45CA-9594-A05E18EB958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graphicEl>
                                              <a:dgm id="{7434B0EF-791E-45CA-9594-A05E18EB958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graphicEl>
                                              <a:dgm id="{7434B0EF-791E-45CA-9594-A05E18EB958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41ECE582-6DD2-4508-A422-4DFA8A12025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>
                                            <p:graphicEl>
                                              <a:dgm id="{41ECE582-6DD2-4508-A422-4DFA8A12025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>
                                            <p:graphicEl>
                                              <a:dgm id="{41ECE582-6DD2-4508-A422-4DFA8A12025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80E10612-C679-4D42-9549-BF76F17160B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">
                                            <p:graphicEl>
                                              <a:dgm id="{80E10612-C679-4D42-9549-BF76F17160B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">
                                            <p:graphicEl>
                                              <a:dgm id="{80E10612-C679-4D42-9549-BF76F17160B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A5CF525D-7BCD-4286-9F13-8B997B8E38C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">
                                            <p:graphicEl>
                                              <a:dgm id="{A5CF525D-7BCD-4286-9F13-8B997B8E38C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">
                                            <p:graphicEl>
                                              <a:dgm id="{A5CF525D-7BCD-4286-9F13-8B997B8E38C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A98BFAC4-C687-417B-B2A1-220FBF56E05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">
                                            <p:graphicEl>
                                              <a:dgm id="{A98BFAC4-C687-417B-B2A1-220FBF56E05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">
                                            <p:graphicEl>
                                              <a:dgm id="{A98BFAC4-C687-417B-B2A1-220FBF56E05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2751E0B0-7725-43F8-B29D-50747C88440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">
                                            <p:graphicEl>
                                              <a:dgm id="{2751E0B0-7725-43F8-B29D-50747C88440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">
                                            <p:graphicEl>
                                              <a:dgm id="{2751E0B0-7725-43F8-B29D-50747C88440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1868E38A-3FBB-4218-AE3A-CDD58169202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">
                                            <p:graphicEl>
                                              <a:dgm id="{1868E38A-3FBB-4218-AE3A-CDD58169202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">
                                            <p:graphicEl>
                                              <a:dgm id="{1868E38A-3FBB-4218-AE3A-CDD58169202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AE12C897-E723-41E9-8CF3-4EC1BB97C1E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">
                                            <p:graphicEl>
                                              <a:dgm id="{AE12C897-E723-41E9-8CF3-4EC1BB97C1E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">
                                            <p:graphicEl>
                                              <a:dgm id="{AE12C897-E723-41E9-8CF3-4EC1BB97C1E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F7E43093-1A7C-420A-8EE2-1C378FBB589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2">
                                            <p:graphicEl>
                                              <a:dgm id="{F7E43093-1A7C-420A-8EE2-1C378FBB589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2">
                                            <p:graphicEl>
                                              <a:dgm id="{F7E43093-1A7C-420A-8EE2-1C378FBB589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CB273287-9D39-4A30-A1CB-1FC3B07F2CF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2">
                                            <p:graphicEl>
                                              <a:dgm id="{CB273287-9D39-4A30-A1CB-1FC3B07F2CF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2">
                                            <p:graphicEl>
                                              <a:dgm id="{CB273287-9D39-4A30-A1CB-1FC3B07F2CF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213C2739-4B7E-45AA-9E84-A43436FD05E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2">
                                            <p:graphicEl>
                                              <a:dgm id="{213C2739-4B7E-45AA-9E84-A43436FD05E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2">
                                            <p:graphicEl>
                                              <a:dgm id="{213C2739-4B7E-45AA-9E84-A43436FD05E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>
        <p:bldSub>
          <a:bldDgm bld="lvlOne"/>
        </p:bldSub>
      </p:bldGraphic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72157" y="3371842"/>
            <a:ext cx="247685" cy="114316"/>
          </a:xfrm>
          <a:prstGeom prst="rect">
            <a:avLst/>
          </a:prstGeom>
        </p:spPr>
      </p:pic>
      <p:pic>
        <p:nvPicPr>
          <p:cNvPr id="3" name="Picture 2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0026" y="792800"/>
            <a:ext cx="9583387" cy="5523094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175657" y="273132"/>
            <a:ext cx="649580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b="1" dirty="0"/>
              <a:t>আখলাকে হাসানার </a:t>
            </a:r>
            <a:r>
              <a:rPr lang="bn-IN" dirty="0"/>
              <a:t>গুরুত্ব প্রসঙ্গে হাদিসে এসেছে- 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797813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1942" y="831272"/>
            <a:ext cx="9429009" cy="5799637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83127" y="843147"/>
            <a:ext cx="2268187" cy="156966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squar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bn-IN" sz="3200" b="1" cap="none" spc="0" dirty="0">
                <a:ln/>
                <a:effectLst/>
                <a:latin typeface="Shorif Ador Unicode" panose="02000600000000000000" pitchFamily="2" charset="0"/>
                <a:cs typeface="Shorif Ador Unicode" panose="02000600000000000000" pitchFamily="2" charset="0"/>
              </a:rPr>
              <a:t>আখলাকে হামিদাহ- এর </a:t>
            </a:r>
          </a:p>
          <a:p>
            <a:pPr algn="ctr"/>
            <a:r>
              <a:rPr lang="bn-IN" sz="3200" b="1" cap="none" spc="0" dirty="0">
                <a:ln/>
                <a:effectLst/>
                <a:latin typeface="Shorif Ador Unicode" panose="02000600000000000000" pitchFamily="2" charset="0"/>
                <a:cs typeface="Shorif Ador Unicode" panose="02000600000000000000" pitchFamily="2" charset="0"/>
              </a:rPr>
              <a:t>সুফল</a:t>
            </a:r>
            <a:endParaRPr lang="en-US" sz="3200" b="1" cap="none" spc="0" dirty="0">
              <a:ln/>
              <a:effectLst/>
              <a:latin typeface="Shorif Ador Unicode" panose="02000600000000000000" pitchFamily="2" charset="0"/>
              <a:cs typeface="Shorif Ador Unicode" panose="02000600000000000000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657" y="3193917"/>
            <a:ext cx="2143125" cy="2143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736046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3349819357"/>
              </p:ext>
            </p:extLst>
          </p:nvPr>
        </p:nvGraphicFramePr>
        <p:xfrm>
          <a:off x="2032000" y="719666"/>
          <a:ext cx="812800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5176209" y="647410"/>
            <a:ext cx="2162742" cy="769441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bn-IN" sz="4400" dirty="0">
                <a:latin typeface="Shorif Ador Unicode" panose="02000600000000000000" pitchFamily="2" charset="0"/>
                <a:cs typeface="Shorif Ador Unicode" panose="02000600000000000000" pitchFamily="2" charset="0"/>
              </a:rPr>
              <a:t>কর্মপত্র</a:t>
            </a:r>
            <a:endParaRPr lang="en-US" sz="4400" dirty="0">
              <a:latin typeface="Shorif Ador Unicode" panose="02000600000000000000" pitchFamily="2" charset="0"/>
              <a:cs typeface="Shorif Ador Unicode" panose="020006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875125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9C701AFF-7B7A-49A2-ADF5-5A16D48F838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2">
                                            <p:graphicEl>
                                              <a:dgm id="{9C701AFF-7B7A-49A2-ADF5-5A16D48F838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2">
                                            <p:graphicEl>
                                              <a:dgm id="{9C701AFF-7B7A-49A2-ADF5-5A16D48F838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74B3D5C0-A411-466D-85F9-A7F098E92EB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2">
                                            <p:graphicEl>
                                              <a:dgm id="{74B3D5C0-A411-466D-85F9-A7F098E92EB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2">
                                            <p:graphicEl>
                                              <a:dgm id="{74B3D5C0-A411-466D-85F9-A7F098E92EB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54A8F4ED-2558-4644-96C5-EAF3AB222D2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2">
                                            <p:graphicEl>
                                              <a:dgm id="{54A8F4ED-2558-4644-96C5-EAF3AB222D2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2">
                                            <p:graphicEl>
                                              <a:dgm id="{54A8F4ED-2558-4644-96C5-EAF3AB222D2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A6A626F6-0AD0-408F-88BD-148D333C9D5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/>
                                        <p:tgtEl>
                                          <p:spTgt spid="2">
                                            <p:graphicEl>
                                              <a:dgm id="{A6A626F6-0AD0-408F-88BD-148D333C9D5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4" dur="500"/>
                                        <p:tgtEl>
                                          <p:spTgt spid="2">
                                            <p:graphicEl>
                                              <a:dgm id="{A6A626F6-0AD0-408F-88BD-148D333C9D5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188CE13D-AC0D-4AD4-AD78-72805EC3B4A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/>
                                        <p:tgtEl>
                                          <p:spTgt spid="2">
                                            <p:graphicEl>
                                              <a:dgm id="{188CE13D-AC0D-4AD4-AD78-72805EC3B4A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8" dur="500"/>
                                        <p:tgtEl>
                                          <p:spTgt spid="2">
                                            <p:graphicEl>
                                              <a:dgm id="{188CE13D-AC0D-4AD4-AD78-72805EC3B4A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61A9E123-00D1-4FD0-8A83-7E2AFA230F2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/>
                                        <p:tgtEl>
                                          <p:spTgt spid="2">
                                            <p:graphicEl>
                                              <a:dgm id="{61A9E123-00D1-4FD0-8A83-7E2AFA230F2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4" dur="500"/>
                                        <p:tgtEl>
                                          <p:spTgt spid="2">
                                            <p:graphicEl>
                                              <a:dgm id="{61A9E123-00D1-4FD0-8A83-7E2AFA230F2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CC550002-B5E6-4717-A951-78BC871E312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/>
                                        <p:tgtEl>
                                          <p:spTgt spid="2">
                                            <p:graphicEl>
                                              <a:dgm id="{CC550002-B5E6-4717-A951-78BC871E312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8" dur="500"/>
                                        <p:tgtEl>
                                          <p:spTgt spid="2">
                                            <p:graphicEl>
                                              <a:dgm id="{CC550002-B5E6-4717-A951-78BC871E312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C55640D5-0BB0-46E1-B328-55920828F3A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/>
                                        <p:tgtEl>
                                          <p:spTgt spid="2">
                                            <p:graphicEl>
                                              <a:dgm id="{C55640D5-0BB0-46E1-B328-55920828F3A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44" dur="500"/>
                                        <p:tgtEl>
                                          <p:spTgt spid="2">
                                            <p:graphicEl>
                                              <a:dgm id="{C55640D5-0BB0-46E1-B328-55920828F3A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BE7E75F5-13C4-402C-AB7B-977884261BC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/>
                                        <p:tgtEl>
                                          <p:spTgt spid="2">
                                            <p:graphicEl>
                                              <a:dgm id="{BE7E75F5-13C4-402C-AB7B-977884261BC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48" dur="500"/>
                                        <p:tgtEl>
                                          <p:spTgt spid="2">
                                            <p:graphicEl>
                                              <a:dgm id="{BE7E75F5-13C4-402C-AB7B-977884261BC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7854D10D-A6DB-4FFC-B7EE-DB6EAD0FEE0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/>
                                        <p:tgtEl>
                                          <p:spTgt spid="2">
                                            <p:graphicEl>
                                              <a:dgm id="{7854D10D-A6DB-4FFC-B7EE-DB6EAD0FEE0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54" dur="500"/>
                                        <p:tgtEl>
                                          <p:spTgt spid="2">
                                            <p:graphicEl>
                                              <a:dgm id="{7854D10D-A6DB-4FFC-B7EE-DB6EAD0FEE0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CB5CEBBB-02D6-40EC-83EF-D197D973CA3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/>
                                        <p:tgtEl>
                                          <p:spTgt spid="2">
                                            <p:graphicEl>
                                              <a:dgm id="{CB5CEBBB-02D6-40EC-83EF-D197D973CA3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58" dur="500"/>
                                        <p:tgtEl>
                                          <p:spTgt spid="2">
                                            <p:graphicEl>
                                              <a:dgm id="{CB5CEBBB-02D6-40EC-83EF-D197D973CA3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1B75302B-AA78-4038-AC12-502D8101B76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/>
                                        <p:tgtEl>
                                          <p:spTgt spid="2">
                                            <p:graphicEl>
                                              <a:dgm id="{1B75302B-AA78-4038-AC12-502D8101B76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64" dur="500"/>
                                        <p:tgtEl>
                                          <p:spTgt spid="2">
                                            <p:graphicEl>
                                              <a:dgm id="{1B75302B-AA78-4038-AC12-502D8101B76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6A7B8DED-5B16-4895-AE35-EA77FAA03D2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/>
                                        <p:tgtEl>
                                          <p:spTgt spid="2">
                                            <p:graphicEl>
                                              <a:dgm id="{6A7B8DED-5B16-4895-AE35-EA77FAA03D2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68" dur="500"/>
                                        <p:tgtEl>
                                          <p:spTgt spid="2">
                                            <p:graphicEl>
                                              <a:dgm id="{6A7B8DED-5B16-4895-AE35-EA77FAA03D2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997061B0-2730-43B9-83E6-29D6887908B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/>
                                        <p:tgtEl>
                                          <p:spTgt spid="2">
                                            <p:graphicEl>
                                              <a:dgm id="{997061B0-2730-43B9-83E6-29D6887908B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74" dur="500"/>
                                        <p:tgtEl>
                                          <p:spTgt spid="2">
                                            <p:graphicEl>
                                              <a:dgm id="{997061B0-2730-43B9-83E6-29D6887908B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62D855A8-1472-4699-ABE2-5A7C6652B22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"/>
                                        <p:tgtEl>
                                          <p:spTgt spid="2">
                                            <p:graphicEl>
                                              <a:dgm id="{62D855A8-1472-4699-ABE2-5A7C6652B22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78" dur="500"/>
                                        <p:tgtEl>
                                          <p:spTgt spid="2">
                                            <p:graphicEl>
                                              <a:dgm id="{62D855A8-1472-4699-ABE2-5A7C6652B22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A9A4E794-112C-4FC5-AFB9-7ACADFB917F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500"/>
                                        <p:tgtEl>
                                          <p:spTgt spid="2">
                                            <p:graphicEl>
                                              <a:dgm id="{A9A4E794-112C-4FC5-AFB9-7ACADFB917F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4" dur="500"/>
                                        <p:tgtEl>
                                          <p:spTgt spid="2">
                                            <p:graphicEl>
                                              <a:dgm id="{A9A4E794-112C-4FC5-AFB9-7ACADFB917F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2D14B669-AE5E-4B94-A5D5-A8B7AF2E29A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7" dur="500"/>
                                        <p:tgtEl>
                                          <p:spTgt spid="2">
                                            <p:graphicEl>
                                              <a:dgm id="{2D14B669-AE5E-4B94-A5D5-A8B7AF2E29A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8" dur="500"/>
                                        <p:tgtEl>
                                          <p:spTgt spid="2">
                                            <p:graphicEl>
                                              <a:dgm id="{2D14B669-AE5E-4B94-A5D5-A8B7AF2E29A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>
        <p:bldSub>
          <a:bldDgm bld="lvlOne"/>
        </p:bldSub>
      </p:bldGraphic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own Arrow Callout 4"/>
          <p:cNvSpPr/>
          <p:nvPr/>
        </p:nvSpPr>
        <p:spPr>
          <a:xfrm>
            <a:off x="3299637" y="1272252"/>
            <a:ext cx="5592726" cy="1942436"/>
          </a:xfrm>
          <a:prstGeom prst="downArrowCallou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7200" dirty="0">
                <a:solidFill>
                  <a:srgbClr val="4472C4"/>
                </a:solidFill>
                <a:latin typeface="Shorif Ador Unicode" panose="02000600000000000000" pitchFamily="2" charset="0"/>
                <a:cs typeface="Shorif Ador Unicode" panose="02000600000000000000" pitchFamily="2" charset="0"/>
              </a:rPr>
              <a:t>বাড়ির কাজ</a:t>
            </a:r>
            <a:endParaRPr lang="en-US" sz="1200" dirty="0">
              <a:latin typeface="Shorif Ador Unicode" panose="02000600000000000000" pitchFamily="2" charset="0"/>
              <a:cs typeface="Shorif Ador Unicode" panose="02000600000000000000" pitchFamily="2" charset="0"/>
            </a:endParaRPr>
          </a:p>
        </p:txBody>
      </p:sp>
      <p:sp>
        <p:nvSpPr>
          <p:cNvPr id="7" name="Pentagon 6"/>
          <p:cNvSpPr/>
          <p:nvPr/>
        </p:nvSpPr>
        <p:spPr>
          <a:xfrm>
            <a:off x="1028701" y="3449782"/>
            <a:ext cx="10172700" cy="2618509"/>
          </a:xfrm>
          <a:prstGeom prst="homePlate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lvl="0" indent="-342900" algn="ctr">
              <a:lnSpc>
                <a:spcPct val="90000"/>
              </a:lnSpc>
              <a:spcBef>
                <a:spcPts val="1000"/>
              </a:spcBef>
              <a:buFont typeface="Wingdings" panose="05000000000000000000" pitchFamily="2" charset="2"/>
              <a:buChar char="Ø"/>
            </a:pPr>
            <a:r>
              <a:rPr lang="bn-IN" sz="4000" dirty="0">
                <a:solidFill>
                  <a:prstClr val="black"/>
                </a:solidFill>
                <a:latin typeface="SolaimanLipi" panose="03000600000000000000" pitchFamily="66" charset="0"/>
                <a:cs typeface="SolaimanLipi" panose="03000600000000000000" pitchFamily="66" charset="0"/>
              </a:rPr>
              <a:t>আখলাকে হামিদাহর পরিচয় বর্ণনা কর।</a:t>
            </a:r>
          </a:p>
          <a:p>
            <a:pPr marL="342900" indent="-342900" algn="ctr">
              <a:lnSpc>
                <a:spcPct val="90000"/>
              </a:lnSpc>
              <a:spcBef>
                <a:spcPts val="1000"/>
              </a:spcBef>
              <a:buFont typeface="Wingdings" panose="05000000000000000000" pitchFamily="2" charset="2"/>
              <a:buChar char="Ø"/>
            </a:pPr>
            <a:r>
              <a:rPr lang="bn-IN" sz="4000" dirty="0">
                <a:solidFill>
                  <a:prstClr val="black"/>
                </a:solidFill>
                <a:latin typeface="SolaimanLipi" panose="03000600000000000000" pitchFamily="66" charset="0"/>
                <a:cs typeface="SolaimanLipi" panose="03000600000000000000" pitchFamily="66" charset="0"/>
              </a:rPr>
              <a:t>আখলাকে হামিদাহর গুরুত্ব ব্যাখ্যা কর।</a:t>
            </a:r>
          </a:p>
          <a:p>
            <a:pPr marL="342900" indent="-342900" algn="ctr">
              <a:lnSpc>
                <a:spcPct val="90000"/>
              </a:lnSpc>
              <a:spcBef>
                <a:spcPts val="1000"/>
              </a:spcBef>
              <a:buFont typeface="Wingdings" panose="05000000000000000000" pitchFamily="2" charset="2"/>
              <a:buChar char="Ø"/>
            </a:pPr>
            <a:r>
              <a:rPr lang="bn-IN" sz="4000" dirty="0">
                <a:solidFill>
                  <a:prstClr val="black"/>
                </a:solidFill>
                <a:latin typeface="SolaimanLipi" panose="03000600000000000000" pitchFamily="66" charset="0"/>
                <a:cs typeface="SolaimanLipi" panose="03000600000000000000" pitchFamily="66" charset="0"/>
              </a:rPr>
              <a:t>আখলাকে হামিদার সুফলগুলো লিখ। </a:t>
            </a:r>
          </a:p>
          <a:p>
            <a:pPr marL="342900" lvl="0" indent="-342900" algn="ctr">
              <a:lnSpc>
                <a:spcPct val="90000"/>
              </a:lnSpc>
              <a:spcBef>
                <a:spcPts val="1000"/>
              </a:spcBef>
              <a:buFont typeface="Wingdings" panose="05000000000000000000" pitchFamily="2" charset="2"/>
              <a:buChar char="Ø"/>
            </a:pPr>
            <a:endParaRPr lang="bn-IN" sz="4000" dirty="0">
              <a:solidFill>
                <a:prstClr val="black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" name="Frame 1"/>
          <p:cNvSpPr/>
          <p:nvPr/>
        </p:nvSpPr>
        <p:spPr>
          <a:xfrm>
            <a:off x="19051" y="-346363"/>
            <a:ext cx="12192000" cy="6858000"/>
          </a:xfrm>
          <a:prstGeom prst="fra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78649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836" y="500316"/>
            <a:ext cx="11208327" cy="5538712"/>
          </a:xfrm>
          <a:prstGeom prst="rect">
            <a:avLst/>
          </a:prstGeom>
        </p:spPr>
      </p:pic>
      <p:sp>
        <p:nvSpPr>
          <p:cNvPr id="3" name="Horizontal Scroll 2"/>
          <p:cNvSpPr/>
          <p:nvPr/>
        </p:nvSpPr>
        <p:spPr>
          <a:xfrm>
            <a:off x="1260763" y="3657600"/>
            <a:ext cx="9268691" cy="3200400"/>
          </a:xfrm>
          <a:prstGeom prst="horizontalScroll">
            <a:avLst/>
          </a:prstGeom>
          <a:noFill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>
            <a:prstTxWarp prst="textWave1">
              <a:avLst>
                <a:gd name="adj1" fmla="val 12500"/>
                <a:gd name="adj2" fmla="val -495"/>
              </a:avLst>
            </a:prstTxWarp>
          </a:bodyPr>
          <a:lstStyle/>
          <a:p>
            <a:pPr algn="ctr"/>
            <a:r>
              <a:rPr lang="bn-IN" sz="96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Shorif Ador Unicode" panose="02000600000000000000" pitchFamily="2" charset="0"/>
                <a:cs typeface="Shorif Ador Unicode" panose="02000600000000000000" pitchFamily="2" charset="0"/>
              </a:rPr>
              <a:t>জাযাকুমুলুল্লাহ খাইরান। </a:t>
            </a:r>
            <a:endParaRPr lang="en-US" sz="9600" b="1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  <a:latin typeface="Shorif Ador Unicode" panose="02000600000000000000" pitchFamily="2" charset="0"/>
              <a:cs typeface="Shorif Ador Unicode" panose="020006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1475667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91937" y="80149"/>
            <a:ext cx="11944350" cy="6657975"/>
          </a:xfrm>
          <a:prstGeom prst="rect">
            <a:avLst/>
          </a:prstGeom>
          <a:noFill/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1914202" y="237504"/>
            <a:ext cx="803959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dirty="0"/>
              <a:t>             </a:t>
            </a:r>
            <a:r>
              <a:rPr lang="en-US" sz="7200" b="1" dirty="0" err="1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latin typeface="SutonnyOMJ" pitchFamily="2" charset="0"/>
                <a:cs typeface="SutonnyOMJ" pitchFamily="2" charset="0"/>
              </a:rPr>
              <a:t>পরিচিতি</a:t>
            </a:r>
            <a:endParaRPr lang="en-US" sz="7200" b="1" dirty="0">
              <a:ln w="12700">
                <a:solidFill>
                  <a:schemeClr val="accent1"/>
                </a:solidFill>
                <a:prstDash val="solid"/>
              </a:ln>
              <a:pattFill prst="pct50">
                <a:fgClr>
                  <a:schemeClr val="accent1"/>
                </a:fgClr>
                <a:bgClr>
                  <a:schemeClr val="accent1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accent1"/>
                </a:outerShdw>
              </a:effectLst>
              <a:latin typeface="SutonnyOMJ" pitchFamily="2" charset="0"/>
              <a:cs typeface="SutonnyOMJ" pitchFamily="2" charset="0"/>
            </a:endParaRPr>
          </a:p>
        </p:txBody>
      </p:sp>
      <p:cxnSp>
        <p:nvCxnSpPr>
          <p:cNvPr id="9" name="Straight Connector 8"/>
          <p:cNvCxnSpPr/>
          <p:nvPr/>
        </p:nvCxnSpPr>
        <p:spPr>
          <a:xfrm>
            <a:off x="5791200" y="1086678"/>
            <a:ext cx="39757" cy="5651446"/>
          </a:xfrm>
          <a:prstGeom prst="line">
            <a:avLst/>
          </a:prstGeom>
          <a:ln w="57150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6183382" y="1934817"/>
            <a:ext cx="0" cy="3869634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 flipH="1">
            <a:off x="5433391" y="1934817"/>
            <a:ext cx="13252" cy="3882887"/>
          </a:xfrm>
          <a:prstGeom prst="line">
            <a:avLst/>
          </a:prstGeom>
          <a:ln w="381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 flipH="1">
            <a:off x="5446643" y="1934817"/>
            <a:ext cx="736739" cy="3882887"/>
          </a:xfrm>
          <a:prstGeom prst="line">
            <a:avLst/>
          </a:prstGeom>
          <a:ln/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515995" y="1431562"/>
            <a:ext cx="4798793" cy="46195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6507680" y="2196935"/>
            <a:ext cx="5308268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err="1"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SutonnyOMJ" pitchFamily="2" charset="0"/>
                <a:cs typeface="SutonnyOMJ" pitchFamily="2" charset="0"/>
              </a:rPr>
              <a:t>মোঃ</a:t>
            </a:r>
            <a:r>
              <a:rPr lang="en-US" sz="4000" b="1" dirty="0"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SutonnyOMJ" pitchFamily="2" charset="0"/>
                <a:cs typeface="SutonnyOMJ" pitchFamily="2" charset="0"/>
              </a:rPr>
              <a:t> </a:t>
            </a:r>
            <a:r>
              <a:rPr lang="en-US" sz="4000" b="1" dirty="0" err="1"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SutonnyOMJ" pitchFamily="2" charset="0"/>
                <a:cs typeface="SutonnyOMJ" pitchFamily="2" charset="0"/>
              </a:rPr>
              <a:t>মাকসুদুর</a:t>
            </a:r>
            <a:r>
              <a:rPr lang="en-US" sz="4000" b="1" dirty="0"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SutonnyOMJ" pitchFamily="2" charset="0"/>
                <a:cs typeface="SutonnyOMJ" pitchFamily="2" charset="0"/>
              </a:rPr>
              <a:t> </a:t>
            </a:r>
            <a:r>
              <a:rPr lang="en-US" sz="4000" b="1" dirty="0" err="1"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SutonnyOMJ" pitchFamily="2" charset="0"/>
                <a:cs typeface="SutonnyOMJ" pitchFamily="2" charset="0"/>
              </a:rPr>
              <a:t>রহমান</a:t>
            </a:r>
            <a:endParaRPr lang="en-US" sz="4000" b="1" dirty="0">
              <a:effectLst>
                <a:glow rad="228600">
                  <a:schemeClr val="accent2">
                    <a:satMod val="175000"/>
                    <a:alpha val="40000"/>
                  </a:schemeClr>
                </a:glow>
              </a:effectLst>
              <a:latin typeface="SutonnyOMJ" pitchFamily="2" charset="0"/>
              <a:cs typeface="SutonnyOMJ" pitchFamily="2" charset="0"/>
            </a:endParaRPr>
          </a:p>
          <a:p>
            <a:pPr algn="ctr"/>
            <a:r>
              <a:rPr lang="en-US" sz="2400" dirty="0" err="1"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SutonnyOMJ" pitchFamily="2" charset="0"/>
                <a:cs typeface="SutonnyOMJ" pitchFamily="2" charset="0"/>
              </a:rPr>
              <a:t>সহকারী</a:t>
            </a:r>
            <a:r>
              <a:rPr lang="en-US" sz="2400" dirty="0"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SutonnyOMJ" pitchFamily="2" charset="0"/>
                <a:cs typeface="SutonnyOMJ" pitchFamily="2" charset="0"/>
              </a:rPr>
              <a:t> </a:t>
            </a:r>
            <a:r>
              <a:rPr lang="en-US" sz="2400" dirty="0" err="1"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SutonnyOMJ" pitchFamily="2" charset="0"/>
                <a:cs typeface="SutonnyOMJ" pitchFamily="2" charset="0"/>
              </a:rPr>
              <a:t>শিক্ষক</a:t>
            </a:r>
            <a:endParaRPr lang="en-US" sz="2400" dirty="0">
              <a:effectLst>
                <a:glow rad="228600">
                  <a:schemeClr val="accent2">
                    <a:satMod val="175000"/>
                    <a:alpha val="40000"/>
                  </a:schemeClr>
                </a:glow>
              </a:effectLst>
              <a:latin typeface="SutonnyOMJ" pitchFamily="2" charset="0"/>
              <a:cs typeface="SutonnyOMJ" pitchFamily="2" charset="0"/>
            </a:endParaRPr>
          </a:p>
          <a:p>
            <a:pPr algn="ctr"/>
            <a:r>
              <a:rPr lang="en-US" sz="3200" b="1" dirty="0" err="1"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SutonnyOMJ" pitchFamily="2" charset="0"/>
                <a:cs typeface="SutonnyOMJ" pitchFamily="2" charset="0"/>
              </a:rPr>
              <a:t>দিদার</a:t>
            </a:r>
            <a:r>
              <a:rPr lang="en-US" sz="3200" b="1" dirty="0"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SutonnyOMJ" pitchFamily="2" charset="0"/>
                <a:cs typeface="SutonnyOMJ" pitchFamily="2" charset="0"/>
              </a:rPr>
              <a:t> </a:t>
            </a:r>
            <a:r>
              <a:rPr lang="en-US" sz="3200" b="1" dirty="0" err="1"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SutonnyOMJ" pitchFamily="2" charset="0"/>
                <a:cs typeface="SutonnyOMJ" pitchFamily="2" charset="0"/>
              </a:rPr>
              <a:t>মডেল</a:t>
            </a:r>
            <a:r>
              <a:rPr lang="en-US" sz="3200" b="1" dirty="0"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SutonnyOMJ" pitchFamily="2" charset="0"/>
                <a:cs typeface="SutonnyOMJ" pitchFamily="2" charset="0"/>
              </a:rPr>
              <a:t> </a:t>
            </a:r>
            <a:r>
              <a:rPr lang="en-US" sz="3200" b="1" dirty="0" err="1"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SutonnyOMJ" pitchFamily="2" charset="0"/>
                <a:cs typeface="SutonnyOMJ" pitchFamily="2" charset="0"/>
              </a:rPr>
              <a:t>হাই</a:t>
            </a:r>
            <a:r>
              <a:rPr lang="en-US" sz="3200" b="1" dirty="0"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SutonnyOMJ" pitchFamily="2" charset="0"/>
                <a:cs typeface="SutonnyOMJ" pitchFamily="2" charset="0"/>
              </a:rPr>
              <a:t> </a:t>
            </a:r>
            <a:r>
              <a:rPr lang="en-US" sz="3200" b="1" dirty="0" err="1"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SutonnyOMJ" pitchFamily="2" charset="0"/>
                <a:cs typeface="SutonnyOMJ" pitchFamily="2" charset="0"/>
              </a:rPr>
              <a:t>স্কুল</a:t>
            </a:r>
            <a:r>
              <a:rPr lang="en-US" sz="3200" b="1" dirty="0"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SutonnyOMJ" pitchFamily="2" charset="0"/>
                <a:cs typeface="SutonnyOMJ" pitchFamily="2" charset="0"/>
              </a:rPr>
              <a:t>, </a:t>
            </a:r>
            <a:endParaRPr lang="bn-IN" sz="3200" b="1" dirty="0">
              <a:effectLst>
                <a:glow rad="228600">
                  <a:schemeClr val="accent2">
                    <a:satMod val="175000"/>
                    <a:alpha val="40000"/>
                  </a:schemeClr>
                </a:glow>
              </a:effectLst>
              <a:latin typeface="SutonnyOMJ" pitchFamily="2" charset="0"/>
              <a:cs typeface="SutonnyOMJ" pitchFamily="2" charset="0"/>
            </a:endParaRPr>
          </a:p>
          <a:p>
            <a:pPr algn="ctr"/>
            <a:r>
              <a:rPr lang="en-US" sz="2000" dirty="0" err="1"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SutonnyOMJ" pitchFamily="2" charset="0"/>
                <a:cs typeface="SutonnyOMJ" pitchFamily="2" charset="0"/>
              </a:rPr>
              <a:t>আদর্শ</a:t>
            </a:r>
            <a:r>
              <a:rPr lang="en-US" sz="2000" dirty="0"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SutonnyOMJ" pitchFamily="2" charset="0"/>
                <a:cs typeface="SutonnyOMJ" pitchFamily="2" charset="0"/>
              </a:rPr>
              <a:t> </a:t>
            </a:r>
            <a:r>
              <a:rPr lang="en-US" sz="2000" dirty="0" err="1"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SutonnyOMJ" pitchFamily="2" charset="0"/>
                <a:cs typeface="SutonnyOMJ" pitchFamily="2" charset="0"/>
              </a:rPr>
              <a:t>সদর</a:t>
            </a:r>
            <a:r>
              <a:rPr lang="en-US" sz="2000" dirty="0"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SutonnyOMJ" pitchFamily="2" charset="0"/>
                <a:cs typeface="SutonnyOMJ" pitchFamily="2" charset="0"/>
              </a:rPr>
              <a:t>, </a:t>
            </a:r>
            <a:r>
              <a:rPr lang="en-US" sz="2000" dirty="0" err="1"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SutonnyOMJ" pitchFamily="2" charset="0"/>
                <a:cs typeface="SutonnyOMJ" pitchFamily="2" charset="0"/>
              </a:rPr>
              <a:t>কুমিল্লা</a:t>
            </a:r>
            <a:r>
              <a:rPr lang="en-US" sz="2000" dirty="0"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SutonnyOMJ" pitchFamily="2" charset="0"/>
                <a:cs typeface="SutonnyOMJ" pitchFamily="2" charset="0"/>
              </a:rPr>
              <a:t>। </a:t>
            </a:r>
          </a:p>
          <a:p>
            <a:pPr algn="ctr"/>
            <a:r>
              <a:rPr lang="en-US" sz="2400" dirty="0" err="1"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SutonnyOMJ" pitchFamily="2" charset="0"/>
                <a:cs typeface="SutonnyOMJ" pitchFamily="2" charset="0"/>
              </a:rPr>
              <a:t>মোবাইলঃ</a:t>
            </a:r>
            <a:r>
              <a:rPr lang="en-US" sz="2400" dirty="0"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SutonnyOMJ" pitchFamily="2" charset="0"/>
                <a:cs typeface="SutonnyOMJ" pitchFamily="2" charset="0"/>
              </a:rPr>
              <a:t> </a:t>
            </a:r>
            <a:r>
              <a:rPr lang="en-US" sz="2000" dirty="0"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SutonnyOMJ" pitchFamily="2" charset="0"/>
                <a:cs typeface="SutonnyOMJ" pitchFamily="2" charset="0"/>
              </a:rPr>
              <a:t>01815423317</a:t>
            </a:r>
          </a:p>
          <a:p>
            <a:pPr algn="ctr"/>
            <a:r>
              <a:rPr lang="en-US" dirty="0"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SutonnyOMJ" pitchFamily="2" charset="0"/>
                <a:cs typeface="SutonnyOMJ" pitchFamily="2" charset="0"/>
              </a:rPr>
              <a:t>ই-</a:t>
            </a:r>
            <a:r>
              <a:rPr lang="en-US" dirty="0" err="1"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SutonnyOMJ" pitchFamily="2" charset="0"/>
                <a:cs typeface="SutonnyOMJ" pitchFamily="2" charset="0"/>
              </a:rPr>
              <a:t>মেইলঃ</a:t>
            </a:r>
            <a:r>
              <a:rPr lang="en-US" dirty="0"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SutonnyOMJ" pitchFamily="2" charset="0"/>
                <a:cs typeface="SutonnyOMJ" pitchFamily="2" charset="0"/>
              </a:rPr>
              <a:t> </a:t>
            </a:r>
            <a:r>
              <a:rPr lang="en-US" sz="2000" dirty="0"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SutonnyOMJ" pitchFamily="2" charset="0"/>
                <a:cs typeface="SutonnyOMJ" pitchFamily="2" charset="0"/>
              </a:rPr>
              <a:t>maksudurrahman1990@gmail.com</a:t>
            </a:r>
          </a:p>
        </p:txBody>
      </p:sp>
    </p:spTree>
    <p:extLst>
      <p:ext uri="{BB962C8B-B14F-4D97-AF65-F5344CB8AC3E}">
        <p14:creationId xmlns:p14="http://schemas.microsoft.com/office/powerpoint/2010/main" val="16665755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Bevel 7"/>
          <p:cNvSpPr/>
          <p:nvPr/>
        </p:nvSpPr>
        <p:spPr>
          <a:xfrm>
            <a:off x="0" y="28575"/>
            <a:ext cx="12192000" cy="6858000"/>
          </a:xfrm>
          <a:prstGeom prst="bevel">
            <a:avLst/>
          </a:prstGeom>
          <a:noFill/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10080" y="920149"/>
            <a:ext cx="4125214" cy="4408823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9449" y="920149"/>
            <a:ext cx="4504447" cy="420907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Rectangle 3"/>
          <p:cNvSpPr/>
          <p:nvPr/>
        </p:nvSpPr>
        <p:spPr>
          <a:xfrm>
            <a:off x="7506584" y="6162072"/>
            <a:ext cx="2885090" cy="583324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600" dirty="0">
                <a:solidFill>
                  <a:schemeClr val="tx1"/>
                </a:solidFill>
              </a:rPr>
              <a:t>বৃদ্ধাকে সহযোগিতা</a:t>
            </a:r>
            <a:endParaRPr lang="en-US" sz="3600" dirty="0">
              <a:solidFill>
                <a:schemeClr val="tx1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876097" y="6162072"/>
            <a:ext cx="1832303" cy="583324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600" dirty="0">
                <a:solidFill>
                  <a:schemeClr val="tx1"/>
                </a:solidFill>
              </a:rPr>
              <a:t>সালাত</a:t>
            </a:r>
            <a:endParaRPr lang="en-US" sz="40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36171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9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39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9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7" presetClass="entr" presetSubtype="10" fill="hold" grpId="0" nodeType="click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700"/>
                            </p:stCondLst>
                            <p:childTnLst>
                              <p:par>
                                <p:cTn id="17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700"/>
                            </p:stCondLst>
                            <p:childTnLst>
                              <p:par>
                                <p:cTn id="21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Content Placeholder 13" descr="Screen Clipping"/>
          <p:cNvPicPr>
            <a:picLocks noGrp="1" noChangeAspect="1"/>
          </p:cNvPicPr>
          <p:nvPr>
            <p:ph sz="half" idx="2"/>
          </p:nvPr>
        </p:nvPicPr>
        <p:blipFill>
          <a:blip r:embed="rId2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14108" y="1175656"/>
            <a:ext cx="4488873" cy="1971305"/>
          </a:xfrm>
          <a:solidFill>
            <a:schemeClr val="bg2">
              <a:lumMod val="75000"/>
            </a:schemeClr>
          </a:solidFill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685943" y="472940"/>
            <a:ext cx="8317038" cy="702716"/>
          </a:xfrm>
          <a:solidFill>
            <a:schemeClr val="accent1">
              <a:lumMod val="60000"/>
              <a:lumOff val="40000"/>
            </a:schemeClr>
          </a:solidFill>
        </p:spPr>
        <p:txBody>
          <a:bodyPr/>
          <a:lstStyle/>
          <a:p>
            <a:pPr algn="ctr"/>
            <a:r>
              <a:rPr lang="bn-IN" sz="4400" b="1" u="sng" dirty="0">
                <a:latin typeface="Shorif Ador Unicode" panose="02000600000000000000" pitchFamily="2" charset="0"/>
                <a:cs typeface="Shorif Ador Unicode" panose="02000600000000000000" pitchFamily="2" charset="0"/>
              </a:rPr>
              <a:t>পাঠ পরিচিতি </a:t>
            </a:r>
            <a:endParaRPr lang="en-US" sz="4400" b="1" u="sng" dirty="0">
              <a:latin typeface="Shorif Ador Unicode" panose="02000600000000000000" pitchFamily="2" charset="0"/>
              <a:cs typeface="Shorif Ador Unicode" panose="02000600000000000000" pitchFamily="2" charset="0"/>
            </a:endParaRPr>
          </a:p>
        </p:txBody>
      </p:sp>
      <p:pic>
        <p:nvPicPr>
          <p:cNvPr id="13" name="Content Placeholder 12" descr="Screen Clipping"/>
          <p:cNvPicPr>
            <a:picLocks noGrp="1" noChangeAspect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5943" y="1175657"/>
            <a:ext cx="3828166" cy="4283033"/>
          </a:xfrm>
        </p:spPr>
      </p:pic>
      <p:pic>
        <p:nvPicPr>
          <p:cNvPr id="16" name="Picture 15" descr="Screen Clipping"/>
          <p:cNvPicPr>
            <a:picLocks noChangeAspect="1"/>
          </p:cNvPicPr>
          <p:nvPr/>
        </p:nvPicPr>
        <p:blipFill>
          <a:blip r:embed="rId4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14109" y="3146961"/>
            <a:ext cx="4488873" cy="23117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862048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1270084" y="1288748"/>
            <a:ext cx="5611665" cy="1328394"/>
          </a:xfrm>
        </p:spPr>
        <p:txBody>
          <a:bodyPr/>
          <a:lstStyle/>
          <a:p>
            <a:r>
              <a:rPr lang="bn-IN" sz="5400" u="sng" dirty="0">
                <a:latin typeface="Shorif Ador Unicode" panose="02000600000000000000" pitchFamily="2" charset="0"/>
                <a:cs typeface="Shorif Ador Unicode" panose="02000600000000000000" pitchFamily="2" charset="0"/>
              </a:rPr>
              <a:t>শিখনফল</a:t>
            </a:r>
            <a:br>
              <a:rPr lang="bn-IN" dirty="0"/>
            </a:br>
            <a:r>
              <a:rPr lang="bn-IN" dirty="0">
                <a:latin typeface="SolaimanLipi" panose="03000600000000000000" pitchFamily="66" charset="0"/>
                <a:cs typeface="SolaimanLipi" panose="03000600000000000000" pitchFamily="66" charset="0"/>
              </a:rPr>
              <a:t>এ পাঠ শেষে শিক্ষার্থীরা - </a:t>
            </a:r>
            <a:endParaRPr lang="en-US" dirty="0">
              <a:latin typeface="SolaimanLipi" panose="03000600000000000000" pitchFamily="66" charset="0"/>
              <a:cs typeface="SolaimanLipi" panose="03000600000000000000" pitchFamily="66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864425" y="2900110"/>
            <a:ext cx="7825839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dirty="0">
                <a:latin typeface="SolaimanLipi" panose="03000600000000000000" pitchFamily="66" charset="0"/>
                <a:cs typeface="SolaimanLipi" panose="03000600000000000000" pitchFamily="66" charset="0"/>
              </a:rPr>
              <a:t>১। আখলাকের ধারণা, গুরুত্ব ও প্রকার বর্ণনা করতে পারবে।</a:t>
            </a:r>
          </a:p>
          <a:p>
            <a:r>
              <a:rPr lang="bn-IN" sz="3600" dirty="0">
                <a:latin typeface="SolaimanLipi" panose="03000600000000000000" pitchFamily="66" charset="0"/>
                <a:cs typeface="SolaimanLipi" panose="03000600000000000000" pitchFamily="66" charset="0"/>
              </a:rPr>
              <a:t>২। আখলাকে হামিদাহ –এর পরিচয় ও গুরুত্ব বর্ণনা করতে পারবে। </a:t>
            </a:r>
            <a:endParaRPr lang="en-US" sz="3600" dirty="0">
              <a:latin typeface="SolaimanLipi" panose="03000600000000000000" pitchFamily="66" charset="0"/>
              <a:cs typeface="SolaimanLipi" panose="03000600000000000000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689572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60780" y="421574"/>
            <a:ext cx="7609444" cy="838200"/>
          </a:xfrm>
        </p:spPr>
        <p:txBody>
          <a:bodyPr>
            <a:normAutofit/>
          </a:bodyPr>
          <a:lstStyle/>
          <a:p>
            <a:r>
              <a:rPr lang="bn-IN" sz="4800" b="1" dirty="0">
                <a:latin typeface="SutonnyOMJ" pitchFamily="2" charset="0"/>
                <a:cs typeface="SutonnyOMJ" pitchFamily="2" charset="0"/>
              </a:rPr>
              <a:t>আখলাকের পরিচয়ঃ </a:t>
            </a:r>
            <a:endParaRPr lang="en-US" sz="4800" b="1" dirty="0">
              <a:latin typeface="SutonnyOMJ" pitchFamily="2" charset="0"/>
              <a:cs typeface="SutonnyOMJ" pitchFamily="2" charset="0"/>
            </a:endParaRPr>
          </a:p>
        </p:txBody>
      </p:sp>
      <p:pic>
        <p:nvPicPr>
          <p:cNvPr id="6" name="Content Placeholder 5" descr="Screen Clippi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1890" y="1277198"/>
            <a:ext cx="10105901" cy="3698563"/>
          </a:xfrm>
        </p:spPr>
      </p:pic>
      <p:sp>
        <p:nvSpPr>
          <p:cNvPr id="7" name="TextBox 6"/>
          <p:cNvSpPr txBox="1"/>
          <p:nvPr/>
        </p:nvSpPr>
        <p:spPr>
          <a:xfrm>
            <a:off x="570015" y="5035137"/>
            <a:ext cx="10129653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dirty="0"/>
              <a:t>আমরা যা জানলাম-</a:t>
            </a:r>
          </a:p>
          <a:p>
            <a:pPr marL="285750" indent="-285750">
              <a:buFont typeface="Wingdings" pitchFamily="2" charset="2"/>
              <a:buChar char="v"/>
            </a:pPr>
            <a:r>
              <a:rPr lang="bn-IN" dirty="0"/>
              <a:t>আখলাক অর্থ- স্বভাব, চরিত্র।</a:t>
            </a:r>
          </a:p>
          <a:p>
            <a:pPr marL="285750" indent="-285750">
              <a:buFont typeface="Wingdings" pitchFamily="2" charset="2"/>
              <a:buChar char="v"/>
            </a:pPr>
            <a:r>
              <a:rPr lang="bn-IN" dirty="0"/>
              <a:t>মূলত আখলাক হলো মানুষের স্বভাবসমূহের সমন্বিত রূপ।</a:t>
            </a:r>
          </a:p>
          <a:p>
            <a:pPr marL="285750" indent="-285750">
              <a:buFont typeface="Wingdings" pitchFamily="2" charset="2"/>
              <a:buChar char="v"/>
            </a:pPr>
            <a:r>
              <a:rPr lang="bn-IN" dirty="0"/>
              <a:t>মানুষের আচার-আচরণ, চিন্তা-ভাবনা, মানসিকতা, কর্মপন্থা সবকিছুকে একত্রে চরিত্র বা আখলাক বলা হয়।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939134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n-IN" dirty="0">
                <a:latin typeface="Shorif Ador Unicode" panose="02000600000000000000" pitchFamily="2" charset="0"/>
                <a:cs typeface="Shorif Ador Unicode" panose="02000600000000000000" pitchFamily="2" charset="0"/>
              </a:rPr>
              <a:t>আখলাকের প্রকারভেদ </a:t>
            </a:r>
            <a:endParaRPr lang="en-US" dirty="0">
              <a:latin typeface="Shorif Ador Unicode" panose="02000600000000000000" pitchFamily="2" charset="0"/>
              <a:cs typeface="Shorif Ador Unicode" panose="02000600000000000000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4"/>
            <a:r>
              <a:rPr lang="bn-IN" sz="3200" b="1" dirty="0">
                <a:latin typeface="SolaimanLipi" panose="03000600000000000000" pitchFamily="66" charset="0"/>
                <a:cs typeface="SolaimanLipi" panose="03000600000000000000" pitchFamily="66" charset="0"/>
              </a:rPr>
              <a:t>আখলাক দুই প্রকার। যথা-</a:t>
            </a:r>
          </a:p>
          <a:p>
            <a:endParaRPr lang="en-US" sz="2800" dirty="0"/>
          </a:p>
        </p:txBody>
      </p:sp>
      <p:pic>
        <p:nvPicPr>
          <p:cNvPr id="5" name="Picture 4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27562" y="2070531"/>
            <a:ext cx="6187045" cy="1717698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96883" y="4025736"/>
            <a:ext cx="1079467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itchFamily="2" charset="2"/>
              <a:buChar char="q"/>
            </a:pPr>
            <a:r>
              <a:rPr lang="bn-IN" sz="3200" dirty="0">
                <a:latin typeface="SolaimanLipi" panose="03000600000000000000" pitchFamily="66" charset="0"/>
                <a:cs typeface="SolaimanLipi" panose="03000600000000000000" pitchFamily="66" charset="0"/>
              </a:rPr>
              <a:t>আখলাকে হামিদাহ হলো মানুষের প্রশংসনীয় গুনাবলি।</a:t>
            </a:r>
          </a:p>
          <a:p>
            <a:pPr marL="285750" indent="-285750">
              <a:buFont typeface="Wingdings" pitchFamily="2" charset="2"/>
              <a:buChar char="q"/>
            </a:pPr>
            <a:r>
              <a:rPr lang="bn-IN" sz="3200" dirty="0">
                <a:latin typeface="SolaimanLipi" panose="03000600000000000000" pitchFamily="66" charset="0"/>
                <a:cs typeface="SolaimanLipi" panose="03000600000000000000" pitchFamily="66" charset="0"/>
              </a:rPr>
              <a:t>আখলাকে যামিমাহ হলো মানব স্বভাবের মন্দ অভ্যাসগুলোর সামষ্টিক নাম।</a:t>
            </a:r>
            <a:r>
              <a:rPr lang="bn-IN" dirty="0">
                <a:latin typeface="SolaimanLipi" panose="03000600000000000000" pitchFamily="66" charset="0"/>
                <a:cs typeface="SolaimanLipi" panose="03000600000000000000" pitchFamily="66" charset="0"/>
              </a:rPr>
              <a:t> </a:t>
            </a:r>
            <a:endParaRPr lang="en-US" dirty="0">
              <a:latin typeface="SolaimanLipi" panose="03000600000000000000" pitchFamily="66" charset="0"/>
              <a:cs typeface="SolaimanLipi" panose="03000600000000000000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516778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1579418" y="216735"/>
            <a:ext cx="4516582" cy="5629883"/>
            <a:chOff x="0" y="-1"/>
            <a:chExt cx="5716982" cy="8518875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-1"/>
              <a:ext cx="5716982" cy="6858001"/>
            </a:xfrm>
            <a:prstGeom prst="ellipse">
              <a:avLst/>
            </a:prstGeom>
            <a:ln>
              <a:noFill/>
            </a:ln>
            <a:effectLst>
              <a:softEdge rad="112500"/>
            </a:effectLst>
          </p:spPr>
        </p:pic>
        <p:sp>
          <p:nvSpPr>
            <p:cNvPr id="4" name="Rectangle 3"/>
            <p:cNvSpPr/>
            <p:nvPr/>
          </p:nvSpPr>
          <p:spPr>
            <a:xfrm>
              <a:off x="599117" y="7380033"/>
              <a:ext cx="3292081" cy="1138841"/>
            </a:xfrm>
            <a:prstGeom prst="rect">
              <a:avLst/>
            </a:prstGeom>
            <a:solidFill>
              <a:schemeClr val="accent3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bn-IN" sz="4800" dirty="0">
                  <a:solidFill>
                    <a:schemeClr val="tx1"/>
                  </a:solidFill>
                  <a:latin typeface="Shorif Ador Unicode" panose="02000600000000000000" pitchFamily="2" charset="0"/>
                  <a:cs typeface="Shorif Ador Unicode" panose="02000600000000000000" pitchFamily="2" charset="0"/>
                </a:rPr>
                <a:t>সালাত</a:t>
              </a:r>
              <a:endParaRPr lang="en-US" sz="4800" dirty="0">
                <a:solidFill>
                  <a:schemeClr val="tx1"/>
                </a:solidFill>
                <a:latin typeface="Shorif Ador Unicode" panose="02000600000000000000" pitchFamily="2" charset="0"/>
                <a:cs typeface="Shorif Ador Unicode" panose="02000600000000000000" pitchFamily="2" charset="0"/>
              </a:endParaRPr>
            </a:p>
          </p:txBody>
        </p:sp>
      </p:grpSp>
      <p:grpSp>
        <p:nvGrpSpPr>
          <p:cNvPr id="7" name="Group 6"/>
          <p:cNvGrpSpPr/>
          <p:nvPr/>
        </p:nvGrpSpPr>
        <p:grpSpPr>
          <a:xfrm>
            <a:off x="6340123" y="152789"/>
            <a:ext cx="4951332" cy="5616125"/>
            <a:chOff x="6096001" y="14843"/>
            <a:chExt cx="4795439" cy="6277132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96001" y="14843"/>
              <a:ext cx="4795439" cy="5108578"/>
            </a:xfrm>
            <a:prstGeom prst="ellipse">
              <a:avLst/>
            </a:prstGeom>
            <a:ln>
              <a:noFill/>
            </a:ln>
            <a:effectLst>
              <a:softEdge rad="112500"/>
            </a:effectLst>
          </p:spPr>
        </p:pic>
        <p:sp>
          <p:nvSpPr>
            <p:cNvPr id="5" name="Rectangle 4"/>
            <p:cNvSpPr/>
            <p:nvPr/>
          </p:nvSpPr>
          <p:spPr>
            <a:xfrm>
              <a:off x="6518330" y="5537614"/>
              <a:ext cx="3352799" cy="754361"/>
            </a:xfrm>
            <a:prstGeom prst="rect">
              <a:avLst/>
            </a:prstGeom>
            <a:solidFill>
              <a:schemeClr val="accent3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bn-IN" sz="4400" dirty="0">
                  <a:solidFill>
                    <a:schemeClr val="tx1"/>
                  </a:solidFill>
                  <a:latin typeface="Shorif Ador Unicode" panose="02000600000000000000" pitchFamily="2" charset="0"/>
                  <a:cs typeface="Shorif Ador Unicode" panose="02000600000000000000" pitchFamily="2" charset="0"/>
                </a:rPr>
                <a:t>দরিদ্রকে দান</a:t>
              </a:r>
              <a:endParaRPr lang="en-US" sz="4400" dirty="0">
                <a:solidFill>
                  <a:schemeClr val="tx1"/>
                </a:solidFill>
                <a:latin typeface="Shorif Ador Unicode" panose="02000600000000000000" pitchFamily="2" charset="0"/>
                <a:cs typeface="Shorif Ador Unicode" panose="02000600000000000000" pitchFamily="2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61937496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1896" y="332509"/>
            <a:ext cx="10353304" cy="581891"/>
          </a:xfrm>
        </p:spPr>
        <p:txBody>
          <a:bodyPr/>
          <a:lstStyle/>
          <a:p>
            <a:pPr algn="ctr"/>
            <a:r>
              <a:rPr lang="bn-IN" b="1" dirty="0"/>
              <a:t>আখলাকে হামিদাহ </a:t>
            </a:r>
            <a:endParaRPr lang="en-US" b="1" dirty="0"/>
          </a:p>
        </p:txBody>
      </p:sp>
      <p:pic>
        <p:nvPicPr>
          <p:cNvPr id="4" name="Content Placeholder 3" descr="Screen Clippi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2530" y="927354"/>
            <a:ext cx="10153402" cy="4701806"/>
          </a:xfrm>
        </p:spPr>
      </p:pic>
    </p:spTree>
    <p:extLst>
      <p:ext uri="{BB962C8B-B14F-4D97-AF65-F5344CB8AC3E}">
        <p14:creationId xmlns:p14="http://schemas.microsoft.com/office/powerpoint/2010/main" val="5926339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image" Target="../media/image3.jpeg"/></Relationships>
</file>

<file path=ppt/theme/theme1.xml><?xml version="1.0" encoding="utf-8"?>
<a:theme xmlns:a="http://schemas.openxmlformats.org/drawingml/2006/main" name="Trek">
  <a:themeElements>
    <a:clrScheme name="Trek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Trek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Trek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Angles">
  <a:themeElements>
    <a:clrScheme name="Angles">
      <a:dk1>
        <a:srgbClr val="000000"/>
      </a:dk1>
      <a:lt1>
        <a:srgbClr val="FFFFFF"/>
      </a:lt1>
      <a:dk2>
        <a:srgbClr val="434342"/>
      </a:dk2>
      <a:lt2>
        <a:srgbClr val="CDD7D9"/>
      </a:lt2>
      <a:accent1>
        <a:srgbClr val="797B7E"/>
      </a:accent1>
      <a:accent2>
        <a:srgbClr val="F96A1B"/>
      </a:accent2>
      <a:accent3>
        <a:srgbClr val="08A1D9"/>
      </a:accent3>
      <a:accent4>
        <a:srgbClr val="7C984A"/>
      </a:accent4>
      <a:accent5>
        <a:srgbClr val="C2AD8D"/>
      </a:accent5>
      <a:accent6>
        <a:srgbClr val="506E94"/>
      </a:accent6>
      <a:hlink>
        <a:srgbClr val="5F5F5F"/>
      </a:hlink>
      <a:folHlink>
        <a:srgbClr val="969696"/>
      </a:folHlink>
    </a:clrScheme>
    <a:fontScheme name="Angles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微软雅黑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ＭＳ Ｐゴシック"/>
        <a:font script="Hang" typeface="맑은 고딕"/>
        <a:font script="Hans" typeface="隶书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ngle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20400000"/>
            </a:lightRig>
          </a:scene3d>
          <a:sp3d contourW="6350">
            <a:bevelT w="41275" h="19050" prst="angle"/>
            <a:contourClr>
              <a:schemeClr val="phClr">
                <a:shade val="25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0000"/>
                <a:shade val="85000"/>
              </a:schemeClr>
              <a:schemeClr val="phClr">
                <a:tint val="95000"/>
                <a:shade val="99000"/>
              </a:schemeClr>
            </a:duotone>
          </a:blip>
          <a:tile tx="0" ty="0" sx="100000" sy="10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tint val="93000"/>
                <a:shade val="85000"/>
              </a:schemeClr>
              <a:schemeClr val="phClr">
                <a:tint val="96000"/>
                <a:shade val="99000"/>
              </a:schemeClr>
            </a:duotone>
          </a:blip>
          <a:tile tx="0" ty="0" sx="90000" sy="90000" flip="none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1409</TotalTime>
  <Words>203</Words>
  <Application>Microsoft Office PowerPoint</Application>
  <PresentationFormat>Widescreen</PresentationFormat>
  <Paragraphs>57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15</vt:i4>
      </vt:variant>
    </vt:vector>
  </HeadingPairs>
  <TitlesOfParts>
    <vt:vector size="27" baseType="lpstr">
      <vt:lpstr>Arial</vt:lpstr>
      <vt:lpstr>Calibri</vt:lpstr>
      <vt:lpstr>Franklin Gothic Book</vt:lpstr>
      <vt:lpstr>Franklin Gothic Medium</vt:lpstr>
      <vt:lpstr>NikoshBAN</vt:lpstr>
      <vt:lpstr>Shorif Ador Unicode</vt:lpstr>
      <vt:lpstr>SolaimanLipi</vt:lpstr>
      <vt:lpstr>SutonnyOMJ</vt:lpstr>
      <vt:lpstr>Wingdings</vt:lpstr>
      <vt:lpstr>Wingdings 2</vt:lpstr>
      <vt:lpstr>Trek</vt:lpstr>
      <vt:lpstr>Angles</vt:lpstr>
      <vt:lpstr>PowerPoint Presentation</vt:lpstr>
      <vt:lpstr>PowerPoint Presentation</vt:lpstr>
      <vt:lpstr>PowerPoint Presentation</vt:lpstr>
      <vt:lpstr>পাঠ পরিচিতি </vt:lpstr>
      <vt:lpstr>শিখনফল এ পাঠ শেষে শিক্ষার্থীরা - </vt:lpstr>
      <vt:lpstr>আখলাকের পরিচয়ঃ </vt:lpstr>
      <vt:lpstr>আখলাকের প্রকারভেদ </vt:lpstr>
      <vt:lpstr>PowerPoint Presentation</vt:lpstr>
      <vt:lpstr>আখলাকে হামিদাহ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স্বাগতম</dc:title>
  <dc:creator>Computer Solution</dc:creator>
  <cp:lastModifiedBy>Maksudur Rahman</cp:lastModifiedBy>
  <cp:revision>153</cp:revision>
  <dcterms:created xsi:type="dcterms:W3CDTF">2015-02-24T03:13:14Z</dcterms:created>
  <dcterms:modified xsi:type="dcterms:W3CDTF">2020-10-26T12:54:55Z</dcterms:modified>
</cp:coreProperties>
</file>