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1" r:id="rId2"/>
    <p:sldId id="303" r:id="rId3"/>
    <p:sldId id="262" r:id="rId4"/>
    <p:sldId id="282" r:id="rId5"/>
    <p:sldId id="283" r:id="rId6"/>
    <p:sldId id="284" r:id="rId7"/>
    <p:sldId id="285" r:id="rId8"/>
    <p:sldId id="302" r:id="rId9"/>
    <p:sldId id="301" r:id="rId10"/>
    <p:sldId id="300" r:id="rId11"/>
    <p:sldId id="288" r:id="rId12"/>
    <p:sldId id="289" r:id="rId13"/>
    <p:sldId id="290" r:id="rId14"/>
    <p:sldId id="291" r:id="rId15"/>
    <p:sldId id="293" r:id="rId16"/>
    <p:sldId id="295" r:id="rId17"/>
    <p:sldId id="296" r:id="rId18"/>
    <p:sldId id="297" r:id="rId19"/>
    <p:sldId id="265" r:id="rId20"/>
    <p:sldId id="266" r:id="rId21"/>
    <p:sldId id="267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60"/>
  </p:normalViewPr>
  <p:slideViewPr>
    <p:cSldViewPr snapToGrid="0">
      <p:cViewPr varScale="1">
        <p:scale>
          <a:sx n="68" d="100"/>
          <a:sy n="68" d="100"/>
        </p:scale>
        <p:origin x="7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FB9A7A-6D0F-4EC4-9912-C041ABD518C0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36AB2DD-74A5-453F-AB80-A4DEC499A084}">
      <dgm:prSet phldrT="[Text]" custT="1"/>
      <dgm:spPr/>
      <dgm:t>
        <a:bodyPr/>
        <a:lstStyle/>
        <a:p>
          <a:r>
            <a:rPr lang="bn-BD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পর্বত</a:t>
          </a:r>
          <a:endParaRPr lang="en-US" sz="4400" dirty="0">
            <a:solidFill>
              <a:schemeClr val="tx1"/>
            </a:solidFill>
          </a:endParaRPr>
        </a:p>
      </dgm:t>
    </dgm:pt>
    <dgm:pt modelId="{7323C107-FCF0-4FD6-A633-54FBD8D18D32}" type="parTrans" cxnId="{7ECBA961-6CB4-4736-BF8A-B31DA17ED9BE}">
      <dgm:prSet/>
      <dgm:spPr/>
      <dgm:t>
        <a:bodyPr/>
        <a:lstStyle/>
        <a:p>
          <a:endParaRPr lang="en-US"/>
        </a:p>
      </dgm:t>
    </dgm:pt>
    <dgm:pt modelId="{41FB2CB1-5BF6-4D72-8EEE-335B4B66BE86}" type="sibTrans" cxnId="{7ECBA961-6CB4-4736-BF8A-B31DA17ED9BE}">
      <dgm:prSet/>
      <dgm:spPr/>
      <dgm:t>
        <a:bodyPr/>
        <a:lstStyle/>
        <a:p>
          <a:endParaRPr lang="en-US"/>
        </a:p>
      </dgm:t>
    </dgm:pt>
    <dgm:pt modelId="{7EAB5F9B-B6F4-45A2-9CD3-193945332D66}">
      <dgm:prSet phldrT="[Text]"/>
      <dgm:spPr/>
      <dgm:t>
        <a:bodyPr/>
        <a:lstStyle/>
        <a:p>
          <a:r>
            <a: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ভঙ্গিল পর্বত</a:t>
          </a:r>
          <a:endParaRPr lang="en-US" dirty="0">
            <a:solidFill>
              <a:schemeClr val="tx1"/>
            </a:solidFill>
          </a:endParaRPr>
        </a:p>
      </dgm:t>
    </dgm:pt>
    <dgm:pt modelId="{2F7B9745-B355-4146-9AB9-D3EEE4B5D128}" type="parTrans" cxnId="{C99EF3DD-2818-4F8A-AB87-300494B58ED9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97D2FFF-2CAD-4448-8E72-CECC5FCA278B}" type="sibTrans" cxnId="{C99EF3DD-2818-4F8A-AB87-300494B58ED9}">
      <dgm:prSet/>
      <dgm:spPr/>
      <dgm:t>
        <a:bodyPr/>
        <a:lstStyle/>
        <a:p>
          <a:endParaRPr lang="en-US"/>
        </a:p>
      </dgm:t>
    </dgm:pt>
    <dgm:pt modelId="{082DB281-EFD1-40CD-9ADB-C7AF4ACF7EA6}">
      <dgm:prSet phldrT="[Text]"/>
      <dgm:spPr/>
      <dgm:t>
        <a:bodyPr/>
        <a:lstStyle/>
        <a:p>
          <a:r>
            <a: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আগ্নেয়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পর্বত</a:t>
          </a:r>
          <a:endParaRPr lang="en-US" dirty="0">
            <a:solidFill>
              <a:schemeClr val="tx1"/>
            </a:solidFill>
          </a:endParaRPr>
        </a:p>
      </dgm:t>
    </dgm:pt>
    <dgm:pt modelId="{DA78903E-3B4B-4FC7-B581-1CCC0EDA6BA0}" type="parTrans" cxnId="{E868373E-C39C-4CED-9095-74178AE728E9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4D824DC8-4998-4DFA-AAFA-DB59F6B7C772}" type="sibTrans" cxnId="{E868373E-C39C-4CED-9095-74178AE728E9}">
      <dgm:prSet/>
      <dgm:spPr/>
      <dgm:t>
        <a:bodyPr/>
        <a:lstStyle/>
        <a:p>
          <a:endParaRPr lang="en-US"/>
        </a:p>
      </dgm:t>
    </dgm:pt>
    <dgm:pt modelId="{137D9F8D-A5CF-4865-94F0-8B051ED391E7}">
      <dgm:prSet phldrT="[Text]"/>
      <dgm:spPr/>
      <dgm:t>
        <a:bodyPr/>
        <a:lstStyle/>
        <a:p>
          <a:r>
            <a: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ল্যাকোলিথ পর্বত</a:t>
          </a:r>
          <a:endParaRPr lang="en-US" dirty="0">
            <a:solidFill>
              <a:schemeClr val="tx1"/>
            </a:solidFill>
          </a:endParaRPr>
        </a:p>
      </dgm:t>
    </dgm:pt>
    <dgm:pt modelId="{14DD4D3C-9DD6-4CDA-9F0C-3C0FC38162C8}" type="parTrans" cxnId="{BD1F0444-BD68-4A40-A53E-E3D54ABDBA74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3F4F5C98-F4D7-4CE3-9C8E-A54F0BD16FBB}" type="sibTrans" cxnId="{BD1F0444-BD68-4A40-A53E-E3D54ABDBA74}">
      <dgm:prSet/>
      <dgm:spPr/>
      <dgm:t>
        <a:bodyPr/>
        <a:lstStyle/>
        <a:p>
          <a:endParaRPr lang="en-US"/>
        </a:p>
      </dgm:t>
    </dgm:pt>
    <dgm:pt modelId="{1ABA149C-204B-4162-B35A-D2971D571AB5}">
      <dgm:prSet/>
      <dgm:spPr/>
      <dgm:t>
        <a:bodyPr/>
        <a:lstStyle/>
        <a:p>
          <a:r>
            <a:rPr lang="bn-BD" b="1" dirty="0">
              <a:solidFill>
                <a:schemeClr val="tx1"/>
              </a:solidFill>
              <a:latin typeface="NikoshLightBAN" pitchFamily="2" charset="0"/>
              <a:cs typeface="NikoshLightBAN" pitchFamily="2" charset="0"/>
            </a:rPr>
            <a:t>চ্যূ</a:t>
          </a:r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তি</a:t>
          </a:r>
          <a:r>
            <a: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-  স্তূপ পর্বত</a:t>
          </a:r>
          <a:endParaRPr lang="en-US" b="1" dirty="0">
            <a:solidFill>
              <a:schemeClr val="tx1"/>
            </a:solidFill>
          </a:endParaRPr>
        </a:p>
      </dgm:t>
    </dgm:pt>
    <dgm:pt modelId="{4D42A436-5751-4C1D-A4CE-DA4845320E6E}" type="parTrans" cxnId="{BA826A1B-A92A-4081-A330-47E095C3730E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ADB36995-A719-4699-B02D-A2C9C53C0C5F}" type="sibTrans" cxnId="{BA826A1B-A92A-4081-A330-47E095C3730E}">
      <dgm:prSet/>
      <dgm:spPr/>
      <dgm:t>
        <a:bodyPr/>
        <a:lstStyle/>
        <a:p>
          <a:endParaRPr lang="en-US"/>
        </a:p>
      </dgm:t>
    </dgm:pt>
    <dgm:pt modelId="{29AFC31C-34F7-4B04-88B9-6B0C457CD02F}" type="pres">
      <dgm:prSet presAssocID="{1DFB9A7A-6D0F-4EC4-9912-C041ABD518C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1EAED0A-7832-44F6-B6DC-3982BE780DB4}" type="pres">
      <dgm:prSet presAssocID="{936AB2DD-74A5-453F-AB80-A4DEC499A084}" presName="centerShape" presStyleLbl="node0" presStyleIdx="0" presStyleCnt="1" custScaleX="127203"/>
      <dgm:spPr/>
    </dgm:pt>
    <dgm:pt modelId="{5408CF6A-65E2-49DD-B57A-0F4D7FE78425}" type="pres">
      <dgm:prSet presAssocID="{2F7B9745-B355-4146-9AB9-D3EEE4B5D128}" presName="parTrans" presStyleLbl="sibTrans2D1" presStyleIdx="0" presStyleCnt="4"/>
      <dgm:spPr/>
    </dgm:pt>
    <dgm:pt modelId="{8C93E46E-DA20-4B5E-AE1D-0A025369BDE1}" type="pres">
      <dgm:prSet presAssocID="{2F7B9745-B355-4146-9AB9-D3EEE4B5D128}" presName="connectorText" presStyleLbl="sibTrans2D1" presStyleIdx="0" presStyleCnt="4"/>
      <dgm:spPr/>
    </dgm:pt>
    <dgm:pt modelId="{560CEA25-14CB-4BE0-A249-336856893FFB}" type="pres">
      <dgm:prSet presAssocID="{7EAB5F9B-B6F4-45A2-9CD3-193945332D66}" presName="node" presStyleLbl="node1" presStyleIdx="0" presStyleCnt="4">
        <dgm:presLayoutVars>
          <dgm:bulletEnabled val="1"/>
        </dgm:presLayoutVars>
      </dgm:prSet>
      <dgm:spPr/>
    </dgm:pt>
    <dgm:pt modelId="{CD69794C-D9C6-4281-92CE-E6B2280017D5}" type="pres">
      <dgm:prSet presAssocID="{DA78903E-3B4B-4FC7-B581-1CCC0EDA6BA0}" presName="parTrans" presStyleLbl="sibTrans2D1" presStyleIdx="1" presStyleCnt="4"/>
      <dgm:spPr/>
    </dgm:pt>
    <dgm:pt modelId="{B478D40B-B02A-412C-8260-6C5A446029B8}" type="pres">
      <dgm:prSet presAssocID="{DA78903E-3B4B-4FC7-B581-1CCC0EDA6BA0}" presName="connectorText" presStyleLbl="sibTrans2D1" presStyleIdx="1" presStyleCnt="4"/>
      <dgm:spPr/>
    </dgm:pt>
    <dgm:pt modelId="{ABB5A3EF-208C-4597-87B0-52316CD9A2A5}" type="pres">
      <dgm:prSet presAssocID="{082DB281-EFD1-40CD-9ADB-C7AF4ACF7EA6}" presName="node" presStyleLbl="node1" presStyleIdx="1" presStyleCnt="4">
        <dgm:presLayoutVars>
          <dgm:bulletEnabled val="1"/>
        </dgm:presLayoutVars>
      </dgm:prSet>
      <dgm:spPr/>
    </dgm:pt>
    <dgm:pt modelId="{F2F0D1BA-539D-4260-87D5-76878A10080A}" type="pres">
      <dgm:prSet presAssocID="{4D42A436-5751-4C1D-A4CE-DA4845320E6E}" presName="parTrans" presStyleLbl="sibTrans2D1" presStyleIdx="2" presStyleCnt="4"/>
      <dgm:spPr/>
    </dgm:pt>
    <dgm:pt modelId="{53968883-56C0-4A44-A013-04ACDD0A47B7}" type="pres">
      <dgm:prSet presAssocID="{4D42A436-5751-4C1D-A4CE-DA4845320E6E}" presName="connectorText" presStyleLbl="sibTrans2D1" presStyleIdx="2" presStyleCnt="4"/>
      <dgm:spPr/>
    </dgm:pt>
    <dgm:pt modelId="{C88E2679-A61F-499F-BA9C-62468A4B572B}" type="pres">
      <dgm:prSet presAssocID="{1ABA149C-204B-4162-B35A-D2971D571AB5}" presName="node" presStyleLbl="node1" presStyleIdx="2" presStyleCnt="4" custScaleX="116513" custScaleY="87402">
        <dgm:presLayoutVars>
          <dgm:bulletEnabled val="1"/>
        </dgm:presLayoutVars>
      </dgm:prSet>
      <dgm:spPr/>
    </dgm:pt>
    <dgm:pt modelId="{40B39970-271A-4EBD-8680-8F8D7735D429}" type="pres">
      <dgm:prSet presAssocID="{14DD4D3C-9DD6-4CDA-9F0C-3C0FC38162C8}" presName="parTrans" presStyleLbl="sibTrans2D1" presStyleIdx="3" presStyleCnt="4"/>
      <dgm:spPr/>
    </dgm:pt>
    <dgm:pt modelId="{3432AAD1-671C-47AE-BA0B-A0660D20EFBF}" type="pres">
      <dgm:prSet presAssocID="{14DD4D3C-9DD6-4CDA-9F0C-3C0FC38162C8}" presName="connectorText" presStyleLbl="sibTrans2D1" presStyleIdx="3" presStyleCnt="4"/>
      <dgm:spPr/>
    </dgm:pt>
    <dgm:pt modelId="{518ABE81-A32C-47F5-9C4C-CC807D77AAC7}" type="pres">
      <dgm:prSet presAssocID="{137D9F8D-A5CF-4865-94F0-8B051ED391E7}" presName="node" presStyleLbl="node1" presStyleIdx="3" presStyleCnt="4">
        <dgm:presLayoutVars>
          <dgm:bulletEnabled val="1"/>
        </dgm:presLayoutVars>
      </dgm:prSet>
      <dgm:spPr/>
    </dgm:pt>
  </dgm:ptLst>
  <dgm:cxnLst>
    <dgm:cxn modelId="{1BE99305-D1C5-421E-A105-81BAE8B5323D}" type="presOf" srcId="{2F7B9745-B355-4146-9AB9-D3EEE4B5D128}" destId="{8C93E46E-DA20-4B5E-AE1D-0A025369BDE1}" srcOrd="1" destOrd="0" presId="urn:microsoft.com/office/officeart/2005/8/layout/radial5"/>
    <dgm:cxn modelId="{C0F08313-DFDB-4C95-9AA5-D9092E0AC0D6}" type="presOf" srcId="{7EAB5F9B-B6F4-45A2-9CD3-193945332D66}" destId="{560CEA25-14CB-4BE0-A249-336856893FFB}" srcOrd="0" destOrd="0" presId="urn:microsoft.com/office/officeart/2005/8/layout/radial5"/>
    <dgm:cxn modelId="{BA826A1B-A92A-4081-A330-47E095C3730E}" srcId="{936AB2DD-74A5-453F-AB80-A4DEC499A084}" destId="{1ABA149C-204B-4162-B35A-D2971D571AB5}" srcOrd="2" destOrd="0" parTransId="{4D42A436-5751-4C1D-A4CE-DA4845320E6E}" sibTransId="{ADB36995-A719-4699-B02D-A2C9C53C0C5F}"/>
    <dgm:cxn modelId="{A2B84E2D-0178-46AA-8A56-3A58B75F3B9C}" type="presOf" srcId="{082DB281-EFD1-40CD-9ADB-C7AF4ACF7EA6}" destId="{ABB5A3EF-208C-4597-87B0-52316CD9A2A5}" srcOrd="0" destOrd="0" presId="urn:microsoft.com/office/officeart/2005/8/layout/radial5"/>
    <dgm:cxn modelId="{E868373E-C39C-4CED-9095-74178AE728E9}" srcId="{936AB2DD-74A5-453F-AB80-A4DEC499A084}" destId="{082DB281-EFD1-40CD-9ADB-C7AF4ACF7EA6}" srcOrd="1" destOrd="0" parTransId="{DA78903E-3B4B-4FC7-B581-1CCC0EDA6BA0}" sibTransId="{4D824DC8-4998-4DFA-AAFA-DB59F6B7C772}"/>
    <dgm:cxn modelId="{7ECBA961-6CB4-4736-BF8A-B31DA17ED9BE}" srcId="{1DFB9A7A-6D0F-4EC4-9912-C041ABD518C0}" destId="{936AB2DD-74A5-453F-AB80-A4DEC499A084}" srcOrd="0" destOrd="0" parTransId="{7323C107-FCF0-4FD6-A633-54FBD8D18D32}" sibTransId="{41FB2CB1-5BF6-4D72-8EEE-335B4B66BE86}"/>
    <dgm:cxn modelId="{EA678C43-9EEA-442E-91EA-4BB0549DB07A}" type="presOf" srcId="{DA78903E-3B4B-4FC7-B581-1CCC0EDA6BA0}" destId="{B478D40B-B02A-412C-8260-6C5A446029B8}" srcOrd="1" destOrd="0" presId="urn:microsoft.com/office/officeart/2005/8/layout/radial5"/>
    <dgm:cxn modelId="{BD1F0444-BD68-4A40-A53E-E3D54ABDBA74}" srcId="{936AB2DD-74A5-453F-AB80-A4DEC499A084}" destId="{137D9F8D-A5CF-4865-94F0-8B051ED391E7}" srcOrd="3" destOrd="0" parTransId="{14DD4D3C-9DD6-4CDA-9F0C-3C0FC38162C8}" sibTransId="{3F4F5C98-F4D7-4CE3-9C8E-A54F0BD16FBB}"/>
    <dgm:cxn modelId="{1CA2BE4B-BC36-4C7C-B84B-DDAAF461652E}" type="presOf" srcId="{137D9F8D-A5CF-4865-94F0-8B051ED391E7}" destId="{518ABE81-A32C-47F5-9C4C-CC807D77AAC7}" srcOrd="0" destOrd="0" presId="urn:microsoft.com/office/officeart/2005/8/layout/radial5"/>
    <dgm:cxn modelId="{358C446E-14CF-4406-8724-7490B8EEC22D}" type="presOf" srcId="{4D42A436-5751-4C1D-A4CE-DA4845320E6E}" destId="{53968883-56C0-4A44-A013-04ACDD0A47B7}" srcOrd="1" destOrd="0" presId="urn:microsoft.com/office/officeart/2005/8/layout/radial5"/>
    <dgm:cxn modelId="{6721A98F-7E3A-483F-8D34-44FCEF461E09}" type="presOf" srcId="{14DD4D3C-9DD6-4CDA-9F0C-3C0FC38162C8}" destId="{40B39970-271A-4EBD-8680-8F8D7735D429}" srcOrd="0" destOrd="0" presId="urn:microsoft.com/office/officeart/2005/8/layout/radial5"/>
    <dgm:cxn modelId="{28788198-F452-43EC-AC51-0D898448E67B}" type="presOf" srcId="{4D42A436-5751-4C1D-A4CE-DA4845320E6E}" destId="{F2F0D1BA-539D-4260-87D5-76878A10080A}" srcOrd="0" destOrd="0" presId="urn:microsoft.com/office/officeart/2005/8/layout/radial5"/>
    <dgm:cxn modelId="{79B1099E-3701-429B-9E4A-8A6E362FA0F3}" type="presOf" srcId="{14DD4D3C-9DD6-4CDA-9F0C-3C0FC38162C8}" destId="{3432AAD1-671C-47AE-BA0B-A0660D20EFBF}" srcOrd="1" destOrd="0" presId="urn:microsoft.com/office/officeart/2005/8/layout/radial5"/>
    <dgm:cxn modelId="{7651D4A0-EE56-46F2-A1E2-6EAA76FD3EC7}" type="presOf" srcId="{2F7B9745-B355-4146-9AB9-D3EEE4B5D128}" destId="{5408CF6A-65E2-49DD-B57A-0F4D7FE78425}" srcOrd="0" destOrd="0" presId="urn:microsoft.com/office/officeart/2005/8/layout/radial5"/>
    <dgm:cxn modelId="{A641A7A9-4CBC-4B32-B788-DF6885B8BAD3}" type="presOf" srcId="{1ABA149C-204B-4162-B35A-D2971D571AB5}" destId="{C88E2679-A61F-499F-BA9C-62468A4B572B}" srcOrd="0" destOrd="0" presId="urn:microsoft.com/office/officeart/2005/8/layout/radial5"/>
    <dgm:cxn modelId="{8238DAAB-074D-4FBC-ADCC-791097E0FF91}" type="presOf" srcId="{1DFB9A7A-6D0F-4EC4-9912-C041ABD518C0}" destId="{29AFC31C-34F7-4B04-88B9-6B0C457CD02F}" srcOrd="0" destOrd="0" presId="urn:microsoft.com/office/officeart/2005/8/layout/radial5"/>
    <dgm:cxn modelId="{C99EF3DD-2818-4F8A-AB87-300494B58ED9}" srcId="{936AB2DD-74A5-453F-AB80-A4DEC499A084}" destId="{7EAB5F9B-B6F4-45A2-9CD3-193945332D66}" srcOrd="0" destOrd="0" parTransId="{2F7B9745-B355-4146-9AB9-D3EEE4B5D128}" sibTransId="{597D2FFF-2CAD-4448-8E72-CECC5FCA278B}"/>
    <dgm:cxn modelId="{3C6048F1-5D0C-4DA5-BA48-66605BF0B925}" type="presOf" srcId="{DA78903E-3B4B-4FC7-B581-1CCC0EDA6BA0}" destId="{CD69794C-D9C6-4281-92CE-E6B2280017D5}" srcOrd="0" destOrd="0" presId="urn:microsoft.com/office/officeart/2005/8/layout/radial5"/>
    <dgm:cxn modelId="{E1CA5EFB-F354-4B48-AB9B-D8094B6D528E}" type="presOf" srcId="{936AB2DD-74A5-453F-AB80-A4DEC499A084}" destId="{31EAED0A-7832-44F6-B6DC-3982BE780DB4}" srcOrd="0" destOrd="0" presId="urn:microsoft.com/office/officeart/2005/8/layout/radial5"/>
    <dgm:cxn modelId="{727AFBC6-B597-4A00-871B-0A5365183583}" type="presParOf" srcId="{29AFC31C-34F7-4B04-88B9-6B0C457CD02F}" destId="{31EAED0A-7832-44F6-B6DC-3982BE780DB4}" srcOrd="0" destOrd="0" presId="urn:microsoft.com/office/officeart/2005/8/layout/radial5"/>
    <dgm:cxn modelId="{54B1CED3-6778-43B9-A121-5EE499609EB4}" type="presParOf" srcId="{29AFC31C-34F7-4B04-88B9-6B0C457CD02F}" destId="{5408CF6A-65E2-49DD-B57A-0F4D7FE78425}" srcOrd="1" destOrd="0" presId="urn:microsoft.com/office/officeart/2005/8/layout/radial5"/>
    <dgm:cxn modelId="{DED7BE0C-C508-4B7D-ACB0-351C736D9938}" type="presParOf" srcId="{5408CF6A-65E2-49DD-B57A-0F4D7FE78425}" destId="{8C93E46E-DA20-4B5E-AE1D-0A025369BDE1}" srcOrd="0" destOrd="0" presId="urn:microsoft.com/office/officeart/2005/8/layout/radial5"/>
    <dgm:cxn modelId="{BD2C05B1-748D-464C-A1E5-90FF4AE342C9}" type="presParOf" srcId="{29AFC31C-34F7-4B04-88B9-6B0C457CD02F}" destId="{560CEA25-14CB-4BE0-A249-336856893FFB}" srcOrd="2" destOrd="0" presId="urn:microsoft.com/office/officeart/2005/8/layout/radial5"/>
    <dgm:cxn modelId="{8104C236-D02B-4513-89E6-A291F6D856D8}" type="presParOf" srcId="{29AFC31C-34F7-4B04-88B9-6B0C457CD02F}" destId="{CD69794C-D9C6-4281-92CE-E6B2280017D5}" srcOrd="3" destOrd="0" presId="urn:microsoft.com/office/officeart/2005/8/layout/radial5"/>
    <dgm:cxn modelId="{7CA087C8-4C96-48EE-8DE6-C3ECE6516171}" type="presParOf" srcId="{CD69794C-D9C6-4281-92CE-E6B2280017D5}" destId="{B478D40B-B02A-412C-8260-6C5A446029B8}" srcOrd="0" destOrd="0" presId="urn:microsoft.com/office/officeart/2005/8/layout/radial5"/>
    <dgm:cxn modelId="{94B3225A-3A18-4B8B-A090-8D8B3C5741EF}" type="presParOf" srcId="{29AFC31C-34F7-4B04-88B9-6B0C457CD02F}" destId="{ABB5A3EF-208C-4597-87B0-52316CD9A2A5}" srcOrd="4" destOrd="0" presId="urn:microsoft.com/office/officeart/2005/8/layout/radial5"/>
    <dgm:cxn modelId="{9EE8BA7D-962C-400A-8FC1-92B68FB286AF}" type="presParOf" srcId="{29AFC31C-34F7-4B04-88B9-6B0C457CD02F}" destId="{F2F0D1BA-539D-4260-87D5-76878A10080A}" srcOrd="5" destOrd="0" presId="urn:microsoft.com/office/officeart/2005/8/layout/radial5"/>
    <dgm:cxn modelId="{91BF02BF-320B-4042-83FB-9197EF387B4C}" type="presParOf" srcId="{F2F0D1BA-539D-4260-87D5-76878A10080A}" destId="{53968883-56C0-4A44-A013-04ACDD0A47B7}" srcOrd="0" destOrd="0" presId="urn:microsoft.com/office/officeart/2005/8/layout/radial5"/>
    <dgm:cxn modelId="{211F92CD-E2AF-4F29-9B22-99AA362F0ED2}" type="presParOf" srcId="{29AFC31C-34F7-4B04-88B9-6B0C457CD02F}" destId="{C88E2679-A61F-499F-BA9C-62468A4B572B}" srcOrd="6" destOrd="0" presId="urn:microsoft.com/office/officeart/2005/8/layout/radial5"/>
    <dgm:cxn modelId="{F6F02BF8-A185-4C4A-937E-EB526C286362}" type="presParOf" srcId="{29AFC31C-34F7-4B04-88B9-6B0C457CD02F}" destId="{40B39970-271A-4EBD-8680-8F8D7735D429}" srcOrd="7" destOrd="0" presId="urn:microsoft.com/office/officeart/2005/8/layout/radial5"/>
    <dgm:cxn modelId="{3226AE70-8A68-4BA6-959E-DFE1F812408D}" type="presParOf" srcId="{40B39970-271A-4EBD-8680-8F8D7735D429}" destId="{3432AAD1-671C-47AE-BA0B-A0660D20EFBF}" srcOrd="0" destOrd="0" presId="urn:microsoft.com/office/officeart/2005/8/layout/radial5"/>
    <dgm:cxn modelId="{58010BB3-BE02-4D25-A15D-FB2B84BA1457}" type="presParOf" srcId="{29AFC31C-34F7-4B04-88B9-6B0C457CD02F}" destId="{518ABE81-A32C-47F5-9C4C-CC807D77AAC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AED0A-7832-44F6-B6DC-3982BE780DB4}">
      <dsp:nvSpPr>
        <dsp:cNvPr id="0" name=""/>
        <dsp:cNvSpPr/>
      </dsp:nvSpPr>
      <dsp:spPr>
        <a:xfrm>
          <a:off x="4690115" y="2461311"/>
          <a:ext cx="2183411" cy="171647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পর্বত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5009868" y="2712683"/>
        <a:ext cx="1543905" cy="1213734"/>
      </dsp:txXfrm>
    </dsp:sp>
    <dsp:sp modelId="{5408CF6A-65E2-49DD-B57A-0F4D7FE78425}">
      <dsp:nvSpPr>
        <dsp:cNvPr id="0" name=""/>
        <dsp:cNvSpPr/>
      </dsp:nvSpPr>
      <dsp:spPr>
        <a:xfrm rot="16200000">
          <a:off x="5599524" y="1835871"/>
          <a:ext cx="364594" cy="583602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>
            <a:solidFill>
              <a:schemeClr val="tx1"/>
            </a:solidFill>
          </a:endParaRPr>
        </a:p>
      </dsp:txBody>
      <dsp:txXfrm>
        <a:off x="5654213" y="2007280"/>
        <a:ext cx="255216" cy="350162"/>
      </dsp:txXfrm>
    </dsp:sp>
    <dsp:sp modelId="{560CEA25-14CB-4BE0-A249-336856893FFB}">
      <dsp:nvSpPr>
        <dsp:cNvPr id="0" name=""/>
        <dsp:cNvSpPr/>
      </dsp:nvSpPr>
      <dsp:spPr>
        <a:xfrm>
          <a:off x="4923582" y="56918"/>
          <a:ext cx="1716478" cy="17164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7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ভঙ্গিল পর্বত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5174954" y="308290"/>
        <a:ext cx="1213734" cy="1213734"/>
      </dsp:txXfrm>
    </dsp:sp>
    <dsp:sp modelId="{CD69794C-D9C6-4281-92CE-E6B2280017D5}">
      <dsp:nvSpPr>
        <dsp:cNvPr id="0" name=""/>
        <dsp:cNvSpPr/>
      </dsp:nvSpPr>
      <dsp:spPr>
        <a:xfrm>
          <a:off x="6973506" y="3027749"/>
          <a:ext cx="240857" cy="583602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973506" y="3144469"/>
        <a:ext cx="168600" cy="350162"/>
      </dsp:txXfrm>
    </dsp:sp>
    <dsp:sp modelId="{ABB5A3EF-208C-4597-87B0-52316CD9A2A5}">
      <dsp:nvSpPr>
        <dsp:cNvPr id="0" name=""/>
        <dsp:cNvSpPr/>
      </dsp:nvSpPr>
      <dsp:spPr>
        <a:xfrm>
          <a:off x="7327975" y="2461311"/>
          <a:ext cx="1716478" cy="1716478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7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আগ্নেয়</a:t>
          </a:r>
          <a:r>
            <a:rPr lang="en-US" sz="27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7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পর্বত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7579347" y="2712683"/>
        <a:ext cx="1213734" cy="1213734"/>
      </dsp:txXfrm>
    </dsp:sp>
    <dsp:sp modelId="{F2F0D1BA-539D-4260-87D5-76878A10080A}">
      <dsp:nvSpPr>
        <dsp:cNvPr id="0" name=""/>
        <dsp:cNvSpPr/>
      </dsp:nvSpPr>
      <dsp:spPr>
        <a:xfrm rot="5400000">
          <a:off x="5570871" y="4272065"/>
          <a:ext cx="421899" cy="583602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634156" y="4325500"/>
        <a:ext cx="295329" cy="350162"/>
      </dsp:txXfrm>
    </dsp:sp>
    <dsp:sp modelId="{C88E2679-A61F-499F-BA9C-62468A4B572B}">
      <dsp:nvSpPr>
        <dsp:cNvPr id="0" name=""/>
        <dsp:cNvSpPr/>
      </dsp:nvSpPr>
      <dsp:spPr>
        <a:xfrm>
          <a:off x="4781861" y="4973825"/>
          <a:ext cx="1999920" cy="1500236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700" b="1" kern="1200" dirty="0">
              <a:solidFill>
                <a:schemeClr val="tx1"/>
              </a:solidFill>
              <a:latin typeface="NikoshLightBAN" pitchFamily="2" charset="0"/>
              <a:cs typeface="NikoshLightBAN" pitchFamily="2" charset="0"/>
            </a:rPr>
            <a:t>চ্যূ</a:t>
          </a:r>
          <a:r>
            <a:rPr lang="en-US" sz="27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তি</a:t>
          </a:r>
          <a:r>
            <a:rPr lang="bn-BD" sz="27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-  স্তূপ পর্বত</a:t>
          </a:r>
          <a:endParaRPr lang="en-US" sz="2700" b="1" kern="1200" dirty="0">
            <a:solidFill>
              <a:schemeClr val="tx1"/>
            </a:solidFill>
          </a:endParaRPr>
        </a:p>
      </dsp:txBody>
      <dsp:txXfrm>
        <a:off x="5074743" y="5193529"/>
        <a:ext cx="1414156" cy="1060828"/>
      </dsp:txXfrm>
    </dsp:sp>
    <dsp:sp modelId="{40B39970-271A-4EBD-8680-8F8D7735D429}">
      <dsp:nvSpPr>
        <dsp:cNvPr id="0" name=""/>
        <dsp:cNvSpPr/>
      </dsp:nvSpPr>
      <dsp:spPr>
        <a:xfrm rot="10800000">
          <a:off x="4349279" y="3027749"/>
          <a:ext cx="240857" cy="583602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421536" y="3144469"/>
        <a:ext cx="168600" cy="350162"/>
      </dsp:txXfrm>
    </dsp:sp>
    <dsp:sp modelId="{518ABE81-A32C-47F5-9C4C-CC807D77AAC7}">
      <dsp:nvSpPr>
        <dsp:cNvPr id="0" name=""/>
        <dsp:cNvSpPr/>
      </dsp:nvSpPr>
      <dsp:spPr>
        <a:xfrm>
          <a:off x="2519189" y="2461311"/>
          <a:ext cx="1716478" cy="1716478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7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ল্যাকোলিথ পর্বত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2770561" y="2712683"/>
        <a:ext cx="1213734" cy="1213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42E68-F2B0-48E8-A18C-453531B45FD5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398C9-16B7-4462-A920-1B3DAEA76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3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398C9-16B7-4462-A920-1B3DAEA76D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9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AC96-E310-4AD9-9204-189985C2710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0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AC96-E310-4AD9-9204-189985C2710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8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AC96-E310-4AD9-9204-189985C2710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3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AC96-E310-4AD9-9204-189985C2710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4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AC96-E310-4AD9-9204-189985C2710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5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AC96-E310-4AD9-9204-189985C2710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AC96-E310-4AD9-9204-189985C2710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1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AC96-E310-4AD9-9204-189985C2710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7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AC96-E310-4AD9-9204-189985C2710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5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AC96-E310-4AD9-9204-189985C2710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2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AC96-E310-4AD9-9204-189985C2710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5AC96-E310-4AD9-9204-189985C2710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ijaneid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95535" y="101085"/>
            <a:ext cx="11996382" cy="6647733"/>
            <a:chOff x="95534" y="87437"/>
            <a:chExt cx="11996382" cy="66477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34" y="87437"/>
              <a:ext cx="11996382" cy="664773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77922" y="1549256"/>
              <a:ext cx="492684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150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</a:t>
              </a:r>
              <a:r>
                <a:rPr lang="bn-BD" sz="11500"/>
                <a:t> </a:t>
              </a:r>
              <a:endParaRPr lang="en-US" sz="1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76380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95836811"/>
              </p:ext>
            </p:extLst>
          </p:nvPr>
        </p:nvGraphicFramePr>
        <p:xfrm>
          <a:off x="492368" y="211015"/>
          <a:ext cx="11563643" cy="6530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470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EAED0A-7832-44F6-B6DC-3982BE780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31EAED0A-7832-44F6-B6DC-3982BE780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31EAED0A-7832-44F6-B6DC-3982BE780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31EAED0A-7832-44F6-B6DC-3982BE780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08CF6A-65E2-49DD-B57A-0F4D7FE78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5408CF6A-65E2-49DD-B57A-0F4D7FE78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5408CF6A-65E2-49DD-B57A-0F4D7FE78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5408CF6A-65E2-49DD-B57A-0F4D7FE78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0CEA25-14CB-4BE0-A249-336856893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560CEA25-14CB-4BE0-A249-336856893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560CEA25-14CB-4BE0-A249-336856893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560CEA25-14CB-4BE0-A249-336856893F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69794C-D9C6-4281-92CE-E6B228001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CD69794C-D9C6-4281-92CE-E6B228001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CD69794C-D9C6-4281-92CE-E6B228001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CD69794C-D9C6-4281-92CE-E6B2280017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B5A3EF-208C-4597-87B0-52316CD9A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ABB5A3EF-208C-4597-87B0-52316CD9A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ABB5A3EF-208C-4597-87B0-52316CD9A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ABB5A3EF-208C-4597-87B0-52316CD9A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F0D1BA-539D-4260-87D5-76878A100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F2F0D1BA-539D-4260-87D5-76878A100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F2F0D1BA-539D-4260-87D5-76878A100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F2F0D1BA-539D-4260-87D5-76878A100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8E2679-A61F-499F-BA9C-62468A4B5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C88E2679-A61F-499F-BA9C-62468A4B5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C88E2679-A61F-499F-BA9C-62468A4B5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C88E2679-A61F-499F-BA9C-62468A4B5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B39970-271A-4EBD-8680-8F8D7735D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40B39970-271A-4EBD-8680-8F8D7735D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40B39970-271A-4EBD-8680-8F8D7735D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40B39970-271A-4EBD-8680-8F8D7735D4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8ABE81-A32C-47F5-9C4C-CC807D77A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518ABE81-A32C-47F5-9C4C-CC807D77A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518ABE81-A32C-47F5-9C4C-CC807D77A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518ABE81-A32C-47F5-9C4C-CC807D77AA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01" y="164283"/>
            <a:ext cx="8618561" cy="57952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94491" y="6172495"/>
            <a:ext cx="4184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ভঙ্গিল পর্বেতের অবস্থানঃ হিমালয়, আল্পস, আন্দিজ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575" y="610316"/>
            <a:ext cx="2509020" cy="113877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ভঙ্গিল পর্বত</a:t>
            </a:r>
          </a:p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( Fold Mountain 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86060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139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16689" y="6166512"/>
            <a:ext cx="63109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আগ্নেয় পর্বতের অবস্থানঃ ইতালির ভিসুভিয়াস ও  আফ্রিকার কিলিমানজারো।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50" y="1050877"/>
            <a:ext cx="5500047" cy="5022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06" y="1037229"/>
            <a:ext cx="5787859" cy="49526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03009" y="159940"/>
            <a:ext cx="54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আগ্নেয় পর্বত  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( Volcanic Mountain 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140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139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0" y="232012"/>
            <a:ext cx="8898340" cy="58719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56811" y="6324600"/>
            <a:ext cx="4398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000" b="1" dirty="0">
                <a:latin typeface="NikoshLightBAN" pitchFamily="2" charset="0"/>
                <a:cs typeface="NikoshLightBAN" pitchFamily="2" charset="0"/>
              </a:rPr>
              <a:t>চ্যূ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তি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-  স্তূপ পর্বেতের অবস্থানঃ জার্মানির ব্ল্যাক ফরেস্ট </a:t>
            </a:r>
            <a:endParaRPr lang="en-US" sz="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535" y="432894"/>
            <a:ext cx="2364750" cy="1138773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চ্যূ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তি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-  স্তূপ পর্বত</a:t>
            </a:r>
          </a:p>
          <a:p>
            <a:r>
              <a:rPr lang="bn-BD" b="1" dirty="0">
                <a:latin typeface="NikoshBAN" pitchFamily="2" charset="0"/>
                <a:cs typeface="NikoshBAN" pitchFamily="2" charset="0"/>
              </a:rPr>
              <a:t> ( Faulk-block</a:t>
            </a:r>
          </a:p>
          <a:p>
            <a:r>
              <a:rPr lang="bn-BD" b="1" dirty="0">
                <a:latin typeface="NikoshBAN" pitchFamily="2" charset="0"/>
                <a:cs typeface="NikoshBAN" pitchFamily="2" charset="0"/>
              </a:rPr>
              <a:t>Mountain  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425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139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t="21835" r="3818" b="6461"/>
          <a:stretch/>
        </p:blipFill>
        <p:spPr>
          <a:xfrm>
            <a:off x="6619164" y="941696"/>
            <a:ext cx="5349922" cy="44992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6348003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ল্যাকোলিথ পর্বতের অবস্স্থানঃ  আমেরিকার ব্ল্যাকহিলস এবং হেনরি।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8612" y="163773"/>
            <a:ext cx="2634018" cy="126188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600" b="1" dirty="0">
                <a:latin typeface="NikoshBAN" pitchFamily="2" charset="0"/>
                <a:cs typeface="NikoshBAN" pitchFamily="2" charset="0"/>
              </a:rPr>
              <a:t>ল্যাকোলিথ পর্বত</a:t>
            </a:r>
          </a:p>
          <a:p>
            <a:pPr lvl="0"/>
            <a:r>
              <a:rPr lang="bn-BD" sz="2000" b="1" dirty="0">
                <a:latin typeface="NikoshBAN" pitchFamily="2" charset="0"/>
                <a:cs typeface="NikoshBAN" pitchFamily="2" charset="0"/>
              </a:rPr>
              <a:t> ( Dome/ Laccolith Mountain  ) 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9" y="2173972"/>
            <a:ext cx="5596512" cy="360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1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139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1" y="191983"/>
            <a:ext cx="8679101" cy="490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025" y="5192349"/>
            <a:ext cx="1180531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ভঙ্গিল পর্বত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ভঙ্গ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ভাঁজ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ভঙ্গিল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কোমল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পাললিক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শিলায়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ভাঁজ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পড়েযে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ভঙ্গিল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ভাঁজ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025" y="258115"/>
            <a:ext cx="2288275" cy="173445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ভঙ্গিল পর্বত</a:t>
            </a:r>
          </a:p>
          <a:p>
            <a:r>
              <a:rPr lang="bn-BD" b="1" dirty="0">
                <a:latin typeface="NikoshBAN" pitchFamily="2" charset="0"/>
                <a:cs typeface="NikoshBAN" pitchFamily="2" charset="0"/>
              </a:rPr>
              <a:t>( Fold Mountain 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7157" y="0"/>
            <a:ext cx="6450841" cy="2402006"/>
          </a:xfrm>
          <a:prstGeom prst="rect">
            <a:avLst/>
          </a:prstGeom>
          <a:noFill/>
          <a:ln w="139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3900" y="5264624"/>
            <a:ext cx="1112292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আগ্নেয় পর্বত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আগ্নেয়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গি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উ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গিরিত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প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র্থ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বেঁধে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আগ্নেয়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মোচাকৃতির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77" y="156094"/>
            <a:ext cx="8048958" cy="47707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238" y="405600"/>
            <a:ext cx="3043451" cy="150810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আগ্নেয় পর্বত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Volcanic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Mountain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498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139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472" y="64825"/>
            <a:ext cx="88392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421" y="4723182"/>
            <a:ext cx="11832609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2800" b="1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চ্যূ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তি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-স্তূপ পর্বতঃ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ভূআলোড়নের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শিলাস্তরের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প্রসরণ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সংকোচনের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প্রসারণ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সংকোচনের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ভূত্বরক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ফাটলের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ফাটল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ভূত্বক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ক্রমে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স্থানচুত্য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চ্যুতি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স্তুপ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183" y="460190"/>
            <a:ext cx="2364750" cy="1138773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চ্যূ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তি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-  স্তূপ পর্বত</a:t>
            </a:r>
          </a:p>
          <a:p>
            <a:r>
              <a:rPr lang="bn-BD" b="1" dirty="0">
                <a:latin typeface="NikoshBAN" pitchFamily="2" charset="0"/>
                <a:cs typeface="NikoshBAN" pitchFamily="2" charset="0"/>
              </a:rPr>
              <a:t> ( Faulk-block</a:t>
            </a:r>
          </a:p>
          <a:p>
            <a:r>
              <a:rPr lang="bn-BD" b="1" dirty="0">
                <a:latin typeface="NikoshBAN" pitchFamily="2" charset="0"/>
                <a:cs typeface="NikoshBAN" pitchFamily="2" charset="0"/>
              </a:rPr>
              <a:t>Mountain  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7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139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2264" y="341194"/>
            <a:ext cx="2634018" cy="126188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600" b="1" dirty="0">
                <a:latin typeface="NikoshBAN" pitchFamily="2" charset="0"/>
                <a:cs typeface="NikoshBAN" pitchFamily="2" charset="0"/>
              </a:rPr>
              <a:t>ল্যাকোলিথ পর্বত</a:t>
            </a:r>
          </a:p>
          <a:p>
            <a:pPr lvl="0"/>
            <a:r>
              <a:rPr lang="bn-BD" sz="2000" b="1" dirty="0">
                <a:latin typeface="NikoshBAN" pitchFamily="2" charset="0"/>
                <a:cs typeface="NikoshBAN" pitchFamily="2" charset="0"/>
              </a:rPr>
              <a:t> ( Dome/ Laccolith Mountain  ) </a:t>
            </a:r>
            <a:endParaRPr lang="en-US" sz="2000" b="1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t="21579" r="3818" b="6460"/>
          <a:stretch/>
        </p:blipFill>
        <p:spPr>
          <a:xfrm>
            <a:off x="3630305" y="136479"/>
            <a:ext cx="8175008" cy="3825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13815" y="4303595"/>
            <a:ext cx="11764370" cy="226042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ল্যাকোলিথ পর্বত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অভ্যন্তরের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শিলা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ম্যাগমা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স্থান্তরিত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ভূপৃষ্ঠে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বের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হয়ে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আসার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চেষ্টা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কিন্তু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কারণে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বাধা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প্রাপ্ত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হয়ে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ভূত্বকের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নিচে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একস্থানে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জমাট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বাঁধে।উর্ধ্বমূখী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চাপের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কারণে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স্ফীত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হয়ে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ভূত্বরকন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অংশ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বিশেষ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গম্বুজ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আকার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ধার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একে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ল্যাকোলিথ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পর্বত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বলে।এ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পর্বতের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কোন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শৃঙ্গ</a:t>
            </a:r>
            <a:r>
              <a:rPr lang="en-US" sz="2400" dirty="0">
                <a:latin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</a:rPr>
              <a:t>থাকে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না</a:t>
            </a:r>
            <a:r>
              <a:rPr lang="en-US" sz="2400" dirty="0">
                <a:latin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</a:rPr>
              <a:t>ঢাল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সামান্য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খাড়া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স্বল্প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অঞ্চলব্যাপী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বিস্তৃত</a:t>
            </a:r>
            <a:r>
              <a:rPr lang="en-US" sz="2400" dirty="0">
                <a:latin typeface="NikoshBAN" pitchFamily="2" charset="0"/>
              </a:rPr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000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" y="331337"/>
            <a:ext cx="3962400" cy="2641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4551528" y="331337"/>
            <a:ext cx="6324600" cy="2057400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6501" y="3780431"/>
            <a:ext cx="5418759" cy="6463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চ্যূ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-স্তূপ পর্বতের বর্ণনা  লিখ । </a:t>
            </a:r>
            <a:endParaRPr lang="bn-BD" sz="3600" dirty="0"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17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 noGrp="1"/>
          </p:cNvSpPr>
          <p:nvPr>
            <p:ph type="title"/>
          </p:nvPr>
        </p:nvSpPr>
        <p:spPr>
          <a:xfrm>
            <a:off x="1965278" y="304800"/>
            <a:ext cx="8261444" cy="1143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ক্ষক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81200" y="1678674"/>
            <a:ext cx="8229600" cy="3657600"/>
            <a:chOff x="1981200" y="1678674"/>
            <a:chExt cx="8229600" cy="3657600"/>
          </a:xfrm>
        </p:grpSpPr>
        <p:sp>
          <p:nvSpPr>
            <p:cNvPr id="2" name="Rectangle 1"/>
            <p:cNvSpPr/>
            <p:nvPr/>
          </p:nvSpPr>
          <p:spPr>
            <a:xfrm>
              <a:off x="5959522" y="1678675"/>
              <a:ext cx="4251278" cy="365759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bn-BD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মিজানুর রহমান</a:t>
              </a:r>
            </a:p>
            <a:p>
              <a:pPr algn="ctr">
                <a:defRPr/>
              </a:pPr>
              <a:r>
                <a:rPr lang="bn-BD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>
                <a:defRPr/>
              </a:pPr>
              <a:r>
                <a:rPr lang="bn-BD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চৌধুরাণী গার্লস স্কুল এন্ড কলেজ </a:t>
              </a:r>
            </a:p>
            <a:p>
              <a:pPr algn="ctr">
                <a:defRPr/>
              </a:pPr>
              <a:r>
                <a:rPr lang="bn-BD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পীরগাছা,রংপুর ।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E-mail:  </a:t>
              </a: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mijaneid@gmail.com</a:t>
              </a:r>
              <a:endPara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Mobile </a:t>
              </a: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01715572082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1678674"/>
              <a:ext cx="3657600" cy="36576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</p:spTree>
    <p:extLst>
      <p:ext uri="{BB962C8B-B14F-4D97-AF65-F5344CB8AC3E}">
        <p14:creationId xmlns:p14="http://schemas.microsoft.com/office/powerpoint/2010/main" val="391259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2286000" y="141075"/>
            <a:ext cx="7239000" cy="16764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923" y="2828836"/>
            <a:ext cx="10112990" cy="1938992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bn-BD" sz="4000" dirty="0">
                <a:latin typeface="NikoshBAN" pitchFamily="2" charset="0"/>
                <a:cs typeface="NikoshBAN" pitchFamily="2" charset="0"/>
              </a:rPr>
              <a:t>১। পর্বত কাকে 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2। পর্বত কত প্রকার ও কি কি ?  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আগ্নেয়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পর্বতের যে কোন দুটি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081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7864" y="533401"/>
            <a:ext cx="3810659" cy="1323439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bn-IN" sz="8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376" y="4804012"/>
            <a:ext cx="10261168" cy="139358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পৃথিবীর প্রসিদ্ধ ভঙ্গিল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পর্বতের তথ্য সংগ্রহ করে এর বর্ণনা লিখে নিয়ে আসবে ।  </a:t>
            </a:r>
          </a:p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9" y="260743"/>
            <a:ext cx="6496333" cy="42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7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6045" y="109182"/>
            <a:ext cx="11859904" cy="6653284"/>
            <a:chOff x="206989" y="95534"/>
            <a:chExt cx="11859904" cy="66532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989" y="95534"/>
              <a:ext cx="11859904" cy="665328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09294" y="282770"/>
              <a:ext cx="4185762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138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44766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67000" y="609600"/>
            <a:ext cx="6482862" cy="5791200"/>
            <a:chOff x="1365738" y="227462"/>
            <a:chExt cx="6482862" cy="5791200"/>
          </a:xfrm>
        </p:grpSpPr>
        <p:sp>
          <p:nvSpPr>
            <p:cNvPr id="2" name="Flowchart: Process 1"/>
            <p:cNvSpPr/>
            <p:nvPr/>
          </p:nvSpPr>
          <p:spPr>
            <a:xfrm>
              <a:off x="1371600" y="228600"/>
              <a:ext cx="6477000" cy="1253836"/>
            </a:xfrm>
            <a:prstGeom prst="flowChart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7200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7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365738" y="227462"/>
              <a:ext cx="6477000" cy="1253836"/>
            </a:xfrm>
            <a:prstGeom prst="flowChartProcess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7200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7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1980062"/>
              <a:ext cx="6477000" cy="4038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শ্রেণি :  নবম ও দশম </a:t>
              </a:r>
            </a:p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বিষয় : ভূগোল ও পরিবেশ    </a:t>
              </a:r>
              <a:endPara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চতুর্থ  </a:t>
              </a: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পৃথিবীর অভ্যন্তরীণ ও বাহ্যিক গঠন </a:t>
              </a:r>
              <a:endPara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সময় : ৪০ মিনিট</a:t>
              </a:r>
            </a:p>
            <a:p>
              <a:pPr>
                <a:defRPr/>
              </a:pP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    তারিখ : 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26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10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- ২০২০খ্রিঃ 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73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9283" y="218364"/>
            <a:ext cx="9144000" cy="6858000"/>
          </a:xfrm>
          <a:prstGeom prst="rect">
            <a:avLst/>
          </a:prstGeom>
          <a:noFill/>
          <a:ln w="139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56127" y="109182"/>
            <a:ext cx="6133531" cy="52322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মনোযোগ দিয়ে দেখ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14" y="880337"/>
            <a:ext cx="5243015" cy="2927388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14" y="3996519"/>
            <a:ext cx="5297016" cy="27432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t="22699" r="5022" b="6461"/>
          <a:stretch/>
        </p:blipFill>
        <p:spPr>
          <a:xfrm>
            <a:off x="6441743" y="4148919"/>
            <a:ext cx="5609230" cy="2604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242" y="805219"/>
            <a:ext cx="4737906" cy="29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52705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139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8953" y="2889830"/>
            <a:ext cx="608649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পর্বত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( Mountain )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199" y="762000"/>
            <a:ext cx="6412173" cy="7078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পাঠ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…….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11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705970"/>
            <a:ext cx="9899176" cy="5152030"/>
          </a:xfrm>
          <a:prstGeom prst="rect">
            <a:avLst/>
          </a:prstGeom>
          <a:noFill/>
          <a:ln w="139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nip Diagonal Corner Rectangle 2"/>
          <p:cNvSpPr/>
          <p:nvPr/>
        </p:nvSpPr>
        <p:spPr>
          <a:xfrm>
            <a:off x="4572000" y="457200"/>
            <a:ext cx="2667000" cy="609600"/>
          </a:xfrm>
          <a:prstGeom prst="snip2Diag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6663" y="2169994"/>
            <a:ext cx="9212238" cy="403187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………..</a:t>
            </a:r>
          </a:p>
          <a:p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পর্বতের সংজ্ঞা বলতে পারবে।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 পর্বত কত প্রকার ও কি কি তা বলতে  পারবে।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 বিভিন্ন প্রকার পর্বত সম্পর্কে ব্যাখ্যা করতে পারবে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58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7146" y="341194"/>
            <a:ext cx="9144000" cy="6858000"/>
          </a:xfrm>
          <a:prstGeom prst="rect">
            <a:avLst/>
          </a:prstGeom>
          <a:noFill/>
          <a:ln w="139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4024" y="3781892"/>
            <a:ext cx="11546006" cy="29238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সমুদ্রতল থেকে অন্তত ১,০০০ মিটারের বেশি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ভূপৃষ্ঠের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বহুদূর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খাড়া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ঢালবিশিষ্ট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শিলাস্তুপকে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সাধারণত ৬০০ থেকে ১,০০০ মিটার উঁচু স্বল্প বিস্তৃত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শিলাস্তুপকে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  <a:p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yhus4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9" y="233831"/>
            <a:ext cx="5075582" cy="3276600"/>
          </a:xfrm>
          <a:prstGeom prst="rect">
            <a:avLst/>
          </a:prstGeom>
          <a:ln w="76200">
            <a:noFill/>
          </a:ln>
        </p:spPr>
      </p:pic>
      <p:pic>
        <p:nvPicPr>
          <p:cNvPr id="6" name="Picture 5" descr="everest-top-fe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350" y="288879"/>
            <a:ext cx="5699076" cy="3276600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301409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8530" y="540913"/>
            <a:ext cx="4273927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73" y="146259"/>
            <a:ext cx="3411940" cy="4111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641222" y="5006783"/>
            <a:ext cx="3933285" cy="83099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   পর্বত  কি 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82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5935" y="684014"/>
            <a:ext cx="8440131" cy="1200329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atin typeface="NikoshBAN" pitchFamily="2" charset="0"/>
                <a:cs typeface="NikoshBAN" pitchFamily="2" charset="0"/>
              </a:rPr>
              <a:t>পর্বত কত প্রকার ও কি কি ? 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359080" y="3257827"/>
            <a:ext cx="11213840" cy="6463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উৎপত্তিগত  বৈশিষ্ট্য ও গঠনপ্রকৃতির  ভিত্তিতে পর্বত প্রধানত চার প্রকার । যথা---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494</Words>
  <Application>Microsoft Office PowerPoint</Application>
  <PresentationFormat>Widescreen</PresentationFormat>
  <Paragraphs>76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NikoshLightBAN</vt:lpstr>
      <vt:lpstr>Times New Roman</vt:lpstr>
      <vt:lpstr>Vrinda</vt:lpstr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</dc:creator>
  <cp:lastModifiedBy>Mijan</cp:lastModifiedBy>
  <cp:revision>287</cp:revision>
  <dcterms:created xsi:type="dcterms:W3CDTF">2019-12-31T16:51:31Z</dcterms:created>
  <dcterms:modified xsi:type="dcterms:W3CDTF">2020-10-26T17:33:02Z</dcterms:modified>
</cp:coreProperties>
</file>