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30" r:id="rId4"/>
  </p:sldMasterIdLst>
  <p:notesMasterIdLst>
    <p:notesMasterId r:id="rId17"/>
  </p:notesMasterIdLst>
  <p:handoutMasterIdLst>
    <p:handoutMasterId r:id="rId18"/>
  </p:handoutMasterIdLst>
  <p:sldIdLst>
    <p:sldId id="268" r:id="rId5"/>
    <p:sldId id="283" r:id="rId6"/>
    <p:sldId id="270" r:id="rId7"/>
    <p:sldId id="271" r:id="rId8"/>
    <p:sldId id="272" r:id="rId9"/>
    <p:sldId id="274" r:id="rId10"/>
    <p:sldId id="275" r:id="rId11"/>
    <p:sldId id="281" r:id="rId12"/>
    <p:sldId id="278" r:id="rId13"/>
    <p:sldId id="279" r:id="rId14"/>
    <p:sldId id="280" r:id="rId15"/>
    <p:sldId id="28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87"/>
  </p:normalViewPr>
  <p:slideViewPr>
    <p:cSldViewPr snapToGrid="0" snapToObjects="1">
      <p:cViewPr varScale="1">
        <p:scale>
          <a:sx n="73" d="100"/>
          <a:sy n="7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5782A-10D4-40B3-9FE6-01935745003E}" type="doc">
      <dgm:prSet loTypeId="urn:microsoft.com/office/officeart/2005/8/layout/cycle7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A2EEDEE-1F93-4D69-8DE7-919CE4376E84}">
      <dgm:prSet phldrT="[Text]" custT="1"/>
      <dgm:spPr/>
      <dgm:t>
        <a:bodyPr/>
        <a:lstStyle/>
        <a:p>
          <a:r>
            <a:rPr lang="en-US" sz="3600" dirty="0" err="1" smtClean="0">
              <a:latin typeface="Nikosban "/>
            </a:rPr>
            <a:t>বাংলাদেশের</a:t>
          </a:r>
          <a:r>
            <a:rPr lang="en-US" sz="3600" dirty="0" smtClean="0">
              <a:latin typeface="Nikosban "/>
            </a:rPr>
            <a:t> </a:t>
          </a:r>
          <a:r>
            <a:rPr lang="en-US" sz="3600" dirty="0" err="1" smtClean="0">
              <a:latin typeface="Nikosban "/>
            </a:rPr>
            <a:t>বিমান</a:t>
          </a:r>
          <a:r>
            <a:rPr lang="en-US" sz="3600" dirty="0" smtClean="0">
              <a:latin typeface="Nikosban "/>
            </a:rPr>
            <a:t> </a:t>
          </a:r>
          <a:r>
            <a:rPr lang="en-US" sz="3600" dirty="0" err="1" smtClean="0">
              <a:latin typeface="Nikosban "/>
            </a:rPr>
            <a:t>সার্ভিস</a:t>
          </a:r>
          <a:r>
            <a:rPr lang="en-US" sz="3600" dirty="0" smtClean="0">
              <a:latin typeface="Nikosban "/>
            </a:rPr>
            <a:t> </a:t>
          </a:r>
          <a:endParaRPr lang="en-US" sz="3600" dirty="0">
            <a:latin typeface="Nikosban "/>
          </a:endParaRPr>
        </a:p>
      </dgm:t>
    </dgm:pt>
    <dgm:pt modelId="{16624F5C-0473-4F3A-890D-D958E008ED57}" type="parTrans" cxnId="{DB1D9B44-A025-46A9-87BC-583590529397}">
      <dgm:prSet/>
      <dgm:spPr/>
      <dgm:t>
        <a:bodyPr/>
        <a:lstStyle/>
        <a:p>
          <a:endParaRPr lang="en-US"/>
        </a:p>
      </dgm:t>
    </dgm:pt>
    <dgm:pt modelId="{813BA35B-82BB-4AAC-AE15-883F6A561E95}" type="sibTrans" cxnId="{DB1D9B44-A025-46A9-87BC-583590529397}">
      <dgm:prSet/>
      <dgm:spPr/>
      <dgm:t>
        <a:bodyPr/>
        <a:lstStyle/>
        <a:p>
          <a:endParaRPr lang="en-US"/>
        </a:p>
      </dgm:t>
    </dgm:pt>
    <dgm:pt modelId="{53F505FA-F3E6-4ED2-8185-AF124EE314AC}">
      <dgm:prSet phldrT="[Text]" custT="1"/>
      <dgm:spPr/>
      <dgm:t>
        <a:bodyPr/>
        <a:lstStyle/>
        <a:p>
          <a:r>
            <a:rPr lang="en-US" sz="3600" dirty="0" err="1" smtClean="0">
              <a:latin typeface="Nikosban "/>
            </a:rPr>
            <a:t>আন্তর্জাতিক</a:t>
          </a:r>
          <a:r>
            <a:rPr lang="en-US" sz="3600" dirty="0" smtClean="0">
              <a:latin typeface="Nikosban "/>
            </a:rPr>
            <a:t> </a:t>
          </a:r>
          <a:r>
            <a:rPr lang="en-US" sz="3600" dirty="0" err="1" smtClean="0">
              <a:latin typeface="Nikosban "/>
            </a:rPr>
            <a:t>বিমান</a:t>
          </a:r>
          <a:r>
            <a:rPr lang="en-US" sz="3600" dirty="0" smtClean="0">
              <a:latin typeface="Nikosban "/>
            </a:rPr>
            <a:t> </a:t>
          </a:r>
          <a:r>
            <a:rPr lang="en-US" sz="3600" dirty="0" err="1" smtClean="0">
              <a:latin typeface="Nikosban "/>
            </a:rPr>
            <a:t>সার্ভিস</a:t>
          </a:r>
          <a:r>
            <a:rPr lang="en-US" sz="3600" dirty="0" smtClean="0">
              <a:latin typeface="Nikosban "/>
            </a:rPr>
            <a:t> </a:t>
          </a:r>
          <a:endParaRPr lang="en-US" sz="3600" dirty="0">
            <a:latin typeface="Nikosban "/>
          </a:endParaRPr>
        </a:p>
      </dgm:t>
    </dgm:pt>
    <dgm:pt modelId="{0D4E4EEE-C6E2-4CB2-B10C-E8DF7E5EA4FA}" type="parTrans" cxnId="{C40F556D-BF86-4DD6-9B77-0DECE7F9CE28}">
      <dgm:prSet/>
      <dgm:spPr/>
      <dgm:t>
        <a:bodyPr/>
        <a:lstStyle/>
        <a:p>
          <a:endParaRPr lang="en-US"/>
        </a:p>
      </dgm:t>
    </dgm:pt>
    <dgm:pt modelId="{CF0C2BFA-E1D9-460A-9CB1-2155BF2B580C}" type="sibTrans" cxnId="{C40F556D-BF86-4DD6-9B77-0DECE7F9CE28}">
      <dgm:prSet/>
      <dgm:spPr/>
      <dgm:t>
        <a:bodyPr/>
        <a:lstStyle/>
        <a:p>
          <a:endParaRPr lang="en-US"/>
        </a:p>
      </dgm:t>
    </dgm:pt>
    <dgm:pt modelId="{FC454BA0-D254-4FF1-A668-546516E4E9B9}">
      <dgm:prSet phldrT="[Text]" custT="1"/>
      <dgm:spPr/>
      <dgm:t>
        <a:bodyPr/>
        <a:lstStyle/>
        <a:p>
          <a:r>
            <a:rPr lang="en-US" sz="3600" dirty="0" err="1" smtClean="0">
              <a:latin typeface="Nikosban "/>
            </a:rPr>
            <a:t>অভ্যন্তরীন</a:t>
          </a:r>
          <a:r>
            <a:rPr lang="en-US" sz="3600" dirty="0" smtClean="0">
              <a:latin typeface="Nikosban "/>
            </a:rPr>
            <a:t> </a:t>
          </a:r>
          <a:r>
            <a:rPr lang="en-US" sz="3600" dirty="0" err="1" smtClean="0">
              <a:latin typeface="Nikosban "/>
            </a:rPr>
            <a:t>বিমান</a:t>
          </a:r>
          <a:r>
            <a:rPr lang="en-US" sz="3600" dirty="0" smtClean="0">
              <a:latin typeface="Nikosban "/>
            </a:rPr>
            <a:t> </a:t>
          </a:r>
          <a:r>
            <a:rPr lang="en-US" sz="3600" dirty="0" err="1" smtClean="0">
              <a:latin typeface="Nikosban "/>
            </a:rPr>
            <a:t>সার্ভিস</a:t>
          </a:r>
          <a:endParaRPr lang="en-US" sz="3600" dirty="0">
            <a:latin typeface="Nikosban "/>
          </a:endParaRPr>
        </a:p>
      </dgm:t>
    </dgm:pt>
    <dgm:pt modelId="{999CF0C5-2DEE-432F-8670-0CFA18ACBFFE}" type="parTrans" cxnId="{70E3CC04-1714-4016-9F46-18F02C3D370E}">
      <dgm:prSet/>
      <dgm:spPr/>
      <dgm:t>
        <a:bodyPr/>
        <a:lstStyle/>
        <a:p>
          <a:endParaRPr lang="en-US"/>
        </a:p>
      </dgm:t>
    </dgm:pt>
    <dgm:pt modelId="{8550F0F1-196B-4432-83EC-426FB592F9DD}" type="sibTrans" cxnId="{70E3CC04-1714-4016-9F46-18F02C3D370E}">
      <dgm:prSet/>
      <dgm:spPr/>
      <dgm:t>
        <a:bodyPr/>
        <a:lstStyle/>
        <a:p>
          <a:endParaRPr lang="en-US"/>
        </a:p>
      </dgm:t>
    </dgm:pt>
    <dgm:pt modelId="{52AF6099-7909-4BA0-A2A0-594D944E8A5E}" type="pres">
      <dgm:prSet presAssocID="{8555782A-10D4-40B3-9FE6-0193574500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F5D3F8-0BB2-46BB-A9C2-B9763D187422}" type="pres">
      <dgm:prSet presAssocID="{FA2EEDEE-1F93-4D69-8DE7-919CE4376E84}" presName="node" presStyleLbl="node1" presStyleIdx="0" presStyleCnt="3" custScaleX="154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34BB5-6DD2-44CB-A4E7-FB5BB38D9E8F}" type="pres">
      <dgm:prSet presAssocID="{813BA35B-82BB-4AAC-AE15-883F6A561E9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D35907C-0BB3-48A6-813A-78CF94F21068}" type="pres">
      <dgm:prSet presAssocID="{813BA35B-82BB-4AAC-AE15-883F6A561E9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29C4BF5-92DC-4339-91EF-186F8102DAA4}" type="pres">
      <dgm:prSet presAssocID="{53F505FA-F3E6-4ED2-8185-AF124EE314A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ED72B-A8BD-46A6-BF2C-C1D919359C99}" type="pres">
      <dgm:prSet presAssocID="{CF0C2BFA-E1D9-460A-9CB1-2155BF2B580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6E13B90-EEF3-4A42-B874-2429F705F495}" type="pres">
      <dgm:prSet presAssocID="{CF0C2BFA-E1D9-460A-9CB1-2155BF2B580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0F7BD05-3022-48BC-AA53-2F10C18163D7}" type="pres">
      <dgm:prSet presAssocID="{FC454BA0-D254-4FF1-A668-546516E4E9B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FE151-6F87-43B6-A568-9ED3FC0897CE}" type="pres">
      <dgm:prSet presAssocID="{8550F0F1-196B-4432-83EC-426FB592F9D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DC557FF-2854-4967-AE59-2402E52D810B}" type="pres">
      <dgm:prSet presAssocID="{8550F0F1-196B-4432-83EC-426FB592F9DD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F5AFD68-1AAA-4F5C-9061-C74CBC27865D}" type="presOf" srcId="{CF0C2BFA-E1D9-460A-9CB1-2155BF2B580C}" destId="{06E13B90-EEF3-4A42-B874-2429F705F495}" srcOrd="1" destOrd="0" presId="urn:microsoft.com/office/officeart/2005/8/layout/cycle7"/>
    <dgm:cxn modelId="{334FFA90-456F-4D12-BC76-81D4EC6F45AD}" type="presOf" srcId="{8555782A-10D4-40B3-9FE6-01935745003E}" destId="{52AF6099-7909-4BA0-A2A0-594D944E8A5E}" srcOrd="0" destOrd="0" presId="urn:microsoft.com/office/officeart/2005/8/layout/cycle7"/>
    <dgm:cxn modelId="{C40F556D-BF86-4DD6-9B77-0DECE7F9CE28}" srcId="{8555782A-10D4-40B3-9FE6-01935745003E}" destId="{53F505FA-F3E6-4ED2-8185-AF124EE314AC}" srcOrd="1" destOrd="0" parTransId="{0D4E4EEE-C6E2-4CB2-B10C-E8DF7E5EA4FA}" sibTransId="{CF0C2BFA-E1D9-460A-9CB1-2155BF2B580C}"/>
    <dgm:cxn modelId="{0982458C-241C-42EE-AEBB-4C9935390E40}" type="presOf" srcId="{FC454BA0-D254-4FF1-A668-546516E4E9B9}" destId="{B0F7BD05-3022-48BC-AA53-2F10C18163D7}" srcOrd="0" destOrd="0" presId="urn:microsoft.com/office/officeart/2005/8/layout/cycle7"/>
    <dgm:cxn modelId="{276D512C-94B2-4390-8DA9-0FBDA5D70B41}" type="presOf" srcId="{813BA35B-82BB-4AAC-AE15-883F6A561E95}" destId="{A0934BB5-6DD2-44CB-A4E7-FB5BB38D9E8F}" srcOrd="0" destOrd="0" presId="urn:microsoft.com/office/officeart/2005/8/layout/cycle7"/>
    <dgm:cxn modelId="{E5D410FC-4616-49A2-B1F7-CE8D7E371C2A}" type="presOf" srcId="{CF0C2BFA-E1D9-460A-9CB1-2155BF2B580C}" destId="{280ED72B-A8BD-46A6-BF2C-C1D919359C99}" srcOrd="0" destOrd="0" presId="urn:microsoft.com/office/officeart/2005/8/layout/cycle7"/>
    <dgm:cxn modelId="{0AE12AAF-CE1F-4AD0-BC12-DB923530CB7B}" type="presOf" srcId="{FA2EEDEE-1F93-4D69-8DE7-919CE4376E84}" destId="{D6F5D3F8-0BB2-46BB-A9C2-B9763D187422}" srcOrd="0" destOrd="0" presId="urn:microsoft.com/office/officeart/2005/8/layout/cycle7"/>
    <dgm:cxn modelId="{DB1D9B44-A025-46A9-87BC-583590529397}" srcId="{8555782A-10D4-40B3-9FE6-01935745003E}" destId="{FA2EEDEE-1F93-4D69-8DE7-919CE4376E84}" srcOrd="0" destOrd="0" parTransId="{16624F5C-0473-4F3A-890D-D958E008ED57}" sibTransId="{813BA35B-82BB-4AAC-AE15-883F6A561E95}"/>
    <dgm:cxn modelId="{764F15C7-8BEF-4F65-A57E-58778E6C8EFE}" type="presOf" srcId="{8550F0F1-196B-4432-83EC-426FB592F9DD}" destId="{1DC557FF-2854-4967-AE59-2402E52D810B}" srcOrd="1" destOrd="0" presId="urn:microsoft.com/office/officeart/2005/8/layout/cycle7"/>
    <dgm:cxn modelId="{5A3BFE2F-BFE0-46C7-B0C9-60CEBF8A9837}" type="presOf" srcId="{813BA35B-82BB-4AAC-AE15-883F6A561E95}" destId="{6D35907C-0BB3-48A6-813A-78CF94F21068}" srcOrd="1" destOrd="0" presId="urn:microsoft.com/office/officeart/2005/8/layout/cycle7"/>
    <dgm:cxn modelId="{6648A039-EBB6-4A97-8A6C-8B47A06F3E8E}" type="presOf" srcId="{8550F0F1-196B-4432-83EC-426FB592F9DD}" destId="{1BAFE151-6F87-43B6-A568-9ED3FC0897CE}" srcOrd="0" destOrd="0" presId="urn:microsoft.com/office/officeart/2005/8/layout/cycle7"/>
    <dgm:cxn modelId="{70E3CC04-1714-4016-9F46-18F02C3D370E}" srcId="{8555782A-10D4-40B3-9FE6-01935745003E}" destId="{FC454BA0-D254-4FF1-A668-546516E4E9B9}" srcOrd="2" destOrd="0" parTransId="{999CF0C5-2DEE-432F-8670-0CFA18ACBFFE}" sibTransId="{8550F0F1-196B-4432-83EC-426FB592F9DD}"/>
    <dgm:cxn modelId="{081C9451-55FD-4769-B0D6-7DB5B4E32469}" type="presOf" srcId="{53F505FA-F3E6-4ED2-8185-AF124EE314AC}" destId="{329C4BF5-92DC-4339-91EF-186F8102DAA4}" srcOrd="0" destOrd="0" presId="urn:microsoft.com/office/officeart/2005/8/layout/cycle7"/>
    <dgm:cxn modelId="{3C19AE2A-9103-443F-9DE7-D516D2916945}" type="presParOf" srcId="{52AF6099-7909-4BA0-A2A0-594D944E8A5E}" destId="{D6F5D3F8-0BB2-46BB-A9C2-B9763D187422}" srcOrd="0" destOrd="0" presId="urn:microsoft.com/office/officeart/2005/8/layout/cycle7"/>
    <dgm:cxn modelId="{12BD603F-AD14-449B-902E-556A1594C02E}" type="presParOf" srcId="{52AF6099-7909-4BA0-A2A0-594D944E8A5E}" destId="{A0934BB5-6DD2-44CB-A4E7-FB5BB38D9E8F}" srcOrd="1" destOrd="0" presId="urn:microsoft.com/office/officeart/2005/8/layout/cycle7"/>
    <dgm:cxn modelId="{9E38C13A-AAFE-4DA3-B7B3-0845EC35ADAD}" type="presParOf" srcId="{A0934BB5-6DD2-44CB-A4E7-FB5BB38D9E8F}" destId="{6D35907C-0BB3-48A6-813A-78CF94F21068}" srcOrd="0" destOrd="0" presId="urn:microsoft.com/office/officeart/2005/8/layout/cycle7"/>
    <dgm:cxn modelId="{F16ECA14-968A-4EEF-B6F5-502D3A5594B1}" type="presParOf" srcId="{52AF6099-7909-4BA0-A2A0-594D944E8A5E}" destId="{329C4BF5-92DC-4339-91EF-186F8102DAA4}" srcOrd="2" destOrd="0" presId="urn:microsoft.com/office/officeart/2005/8/layout/cycle7"/>
    <dgm:cxn modelId="{C863B632-8984-41C3-8AF2-A914DAC862B5}" type="presParOf" srcId="{52AF6099-7909-4BA0-A2A0-594D944E8A5E}" destId="{280ED72B-A8BD-46A6-BF2C-C1D919359C99}" srcOrd="3" destOrd="0" presId="urn:microsoft.com/office/officeart/2005/8/layout/cycle7"/>
    <dgm:cxn modelId="{F6233942-1740-4696-9061-68ABC378C183}" type="presParOf" srcId="{280ED72B-A8BD-46A6-BF2C-C1D919359C99}" destId="{06E13B90-EEF3-4A42-B874-2429F705F495}" srcOrd="0" destOrd="0" presId="urn:microsoft.com/office/officeart/2005/8/layout/cycle7"/>
    <dgm:cxn modelId="{39647BB2-548D-497F-8598-AB1F04C00DDE}" type="presParOf" srcId="{52AF6099-7909-4BA0-A2A0-594D944E8A5E}" destId="{B0F7BD05-3022-48BC-AA53-2F10C18163D7}" srcOrd="4" destOrd="0" presId="urn:microsoft.com/office/officeart/2005/8/layout/cycle7"/>
    <dgm:cxn modelId="{CE2EC11E-6B4A-4608-AB56-428A168AA0E7}" type="presParOf" srcId="{52AF6099-7909-4BA0-A2A0-594D944E8A5E}" destId="{1BAFE151-6F87-43B6-A568-9ED3FC0897CE}" srcOrd="5" destOrd="0" presId="urn:microsoft.com/office/officeart/2005/8/layout/cycle7"/>
    <dgm:cxn modelId="{92988279-5B5B-418C-954A-EF9C9CD88C3C}" type="presParOf" srcId="{1BAFE151-6F87-43B6-A568-9ED3FC0897CE}" destId="{1DC557FF-2854-4967-AE59-2402E52D810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5D3F8-0BB2-46BB-A9C2-B9763D187422}">
      <dsp:nvSpPr>
        <dsp:cNvPr id="0" name=""/>
        <dsp:cNvSpPr/>
      </dsp:nvSpPr>
      <dsp:spPr>
        <a:xfrm>
          <a:off x="2344666" y="1624"/>
          <a:ext cx="4820426" cy="1562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ban "/>
            </a:rPr>
            <a:t>বাংলাদেশের</a:t>
          </a:r>
          <a:r>
            <a:rPr lang="en-US" sz="3600" kern="1200" dirty="0" smtClean="0">
              <a:latin typeface="Nikosban "/>
            </a:rPr>
            <a:t> </a:t>
          </a:r>
          <a:r>
            <a:rPr lang="en-US" sz="3600" kern="1200" dirty="0" err="1" smtClean="0">
              <a:latin typeface="Nikosban "/>
            </a:rPr>
            <a:t>বিমান</a:t>
          </a:r>
          <a:r>
            <a:rPr lang="en-US" sz="3600" kern="1200" dirty="0" smtClean="0">
              <a:latin typeface="Nikosban "/>
            </a:rPr>
            <a:t> </a:t>
          </a:r>
          <a:r>
            <a:rPr lang="en-US" sz="3600" kern="1200" dirty="0" err="1" smtClean="0">
              <a:latin typeface="Nikosban "/>
            </a:rPr>
            <a:t>সার্ভিস</a:t>
          </a:r>
          <a:r>
            <a:rPr lang="en-US" sz="3600" kern="1200" dirty="0" smtClean="0">
              <a:latin typeface="Nikosban "/>
            </a:rPr>
            <a:t> </a:t>
          </a:r>
          <a:endParaRPr lang="en-US" sz="3600" kern="1200" dirty="0">
            <a:latin typeface="Nikosban "/>
          </a:endParaRPr>
        </a:p>
      </dsp:txBody>
      <dsp:txXfrm>
        <a:off x="2390431" y="47389"/>
        <a:ext cx="4728896" cy="1470986"/>
      </dsp:txXfrm>
    </dsp:sp>
    <dsp:sp modelId="{A0934BB5-6DD2-44CB-A4E7-FB5BB38D9E8F}">
      <dsp:nvSpPr>
        <dsp:cNvPr id="0" name=""/>
        <dsp:cNvSpPr/>
      </dsp:nvSpPr>
      <dsp:spPr>
        <a:xfrm rot="3600000">
          <a:off x="5231002" y="2743474"/>
          <a:ext cx="1627393" cy="54688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395066" y="2852850"/>
        <a:ext cx="1299265" cy="328128"/>
      </dsp:txXfrm>
    </dsp:sp>
    <dsp:sp modelId="{329C4BF5-92DC-4339-91EF-186F8102DAA4}">
      <dsp:nvSpPr>
        <dsp:cNvPr id="0" name=""/>
        <dsp:cNvSpPr/>
      </dsp:nvSpPr>
      <dsp:spPr>
        <a:xfrm>
          <a:off x="5772001" y="4469688"/>
          <a:ext cx="3125033" cy="1562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06460"/>
                <a:satOff val="5101"/>
                <a:lumOff val="784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1106460"/>
                <a:satOff val="5101"/>
                <a:lumOff val="784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1106460"/>
                <a:satOff val="5101"/>
                <a:lumOff val="784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ban "/>
            </a:rPr>
            <a:t>আন্তর্জাতিক</a:t>
          </a:r>
          <a:r>
            <a:rPr lang="en-US" sz="3600" kern="1200" dirty="0" smtClean="0">
              <a:latin typeface="Nikosban "/>
            </a:rPr>
            <a:t> </a:t>
          </a:r>
          <a:r>
            <a:rPr lang="en-US" sz="3600" kern="1200" dirty="0" err="1" smtClean="0">
              <a:latin typeface="Nikosban "/>
            </a:rPr>
            <a:t>বিমান</a:t>
          </a:r>
          <a:r>
            <a:rPr lang="en-US" sz="3600" kern="1200" dirty="0" smtClean="0">
              <a:latin typeface="Nikosban "/>
            </a:rPr>
            <a:t> </a:t>
          </a:r>
          <a:r>
            <a:rPr lang="en-US" sz="3600" kern="1200" dirty="0" err="1" smtClean="0">
              <a:latin typeface="Nikosban "/>
            </a:rPr>
            <a:t>সার্ভিস</a:t>
          </a:r>
          <a:r>
            <a:rPr lang="en-US" sz="3600" kern="1200" dirty="0" smtClean="0">
              <a:latin typeface="Nikosban "/>
            </a:rPr>
            <a:t> </a:t>
          </a:r>
          <a:endParaRPr lang="en-US" sz="3600" kern="1200" dirty="0">
            <a:latin typeface="Nikosban "/>
          </a:endParaRPr>
        </a:p>
      </dsp:txBody>
      <dsp:txXfrm>
        <a:off x="5817766" y="4515453"/>
        <a:ext cx="3033503" cy="1470986"/>
      </dsp:txXfrm>
    </dsp:sp>
    <dsp:sp modelId="{280ED72B-A8BD-46A6-BF2C-C1D919359C99}">
      <dsp:nvSpPr>
        <dsp:cNvPr id="0" name=""/>
        <dsp:cNvSpPr/>
      </dsp:nvSpPr>
      <dsp:spPr>
        <a:xfrm rot="10800000">
          <a:off x="3941183" y="4977506"/>
          <a:ext cx="1627393" cy="54688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06460"/>
                <a:satOff val="5101"/>
                <a:lumOff val="784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1106460"/>
                <a:satOff val="5101"/>
                <a:lumOff val="784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1106460"/>
                <a:satOff val="5101"/>
                <a:lumOff val="784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4105247" y="5086882"/>
        <a:ext cx="1299265" cy="328128"/>
      </dsp:txXfrm>
    </dsp:sp>
    <dsp:sp modelId="{B0F7BD05-3022-48BC-AA53-2F10C18163D7}">
      <dsp:nvSpPr>
        <dsp:cNvPr id="0" name=""/>
        <dsp:cNvSpPr/>
      </dsp:nvSpPr>
      <dsp:spPr>
        <a:xfrm>
          <a:off x="612725" y="4469688"/>
          <a:ext cx="3125033" cy="1562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212920"/>
                <a:satOff val="10201"/>
                <a:lumOff val="156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2212920"/>
                <a:satOff val="10201"/>
                <a:lumOff val="156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2212920"/>
                <a:satOff val="10201"/>
                <a:lumOff val="156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ban "/>
            </a:rPr>
            <a:t>অভ্যন্তরীন</a:t>
          </a:r>
          <a:r>
            <a:rPr lang="en-US" sz="3600" kern="1200" dirty="0" smtClean="0">
              <a:latin typeface="Nikosban "/>
            </a:rPr>
            <a:t> </a:t>
          </a:r>
          <a:r>
            <a:rPr lang="en-US" sz="3600" kern="1200" dirty="0" err="1" smtClean="0">
              <a:latin typeface="Nikosban "/>
            </a:rPr>
            <a:t>বিমান</a:t>
          </a:r>
          <a:r>
            <a:rPr lang="en-US" sz="3600" kern="1200" dirty="0" smtClean="0">
              <a:latin typeface="Nikosban "/>
            </a:rPr>
            <a:t> </a:t>
          </a:r>
          <a:r>
            <a:rPr lang="en-US" sz="3600" kern="1200" dirty="0" err="1" smtClean="0">
              <a:latin typeface="Nikosban "/>
            </a:rPr>
            <a:t>সার্ভিস</a:t>
          </a:r>
          <a:endParaRPr lang="en-US" sz="3600" kern="1200" dirty="0">
            <a:latin typeface="Nikosban "/>
          </a:endParaRPr>
        </a:p>
      </dsp:txBody>
      <dsp:txXfrm>
        <a:off x="658490" y="4515453"/>
        <a:ext cx="3033503" cy="1470986"/>
      </dsp:txXfrm>
    </dsp:sp>
    <dsp:sp modelId="{1BAFE151-6F87-43B6-A568-9ED3FC0897CE}">
      <dsp:nvSpPr>
        <dsp:cNvPr id="0" name=""/>
        <dsp:cNvSpPr/>
      </dsp:nvSpPr>
      <dsp:spPr>
        <a:xfrm rot="18000000">
          <a:off x="2651364" y="2743474"/>
          <a:ext cx="1627393" cy="54688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212920"/>
                <a:satOff val="10201"/>
                <a:lumOff val="156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2212920"/>
                <a:satOff val="10201"/>
                <a:lumOff val="156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2212920"/>
                <a:satOff val="10201"/>
                <a:lumOff val="156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815428" y="2852850"/>
        <a:ext cx="1299265" cy="328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C40FD4-49E5-45F4-9F5F-D127674F3B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B86CE-7533-4591-A533-3B285CBFBD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2818B-C764-43FB-9100-6BE58FDE1954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7BB4A-C2FA-48DD-9F31-664DF2C9F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0AB79-C081-43E8-B49C-BA9D38FCF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F1E10-4074-4DC3-8E35-9146BD1FD8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1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BC4BE-0D73-E240-8B38-104FAC465A91}" type="datetimeFigureOut">
              <a:rPr lang="en-US" smtClean="0"/>
              <a:t>10/26/2020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C15C5-0688-5345-99FC-721E08AD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1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3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738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1037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76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631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086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78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38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1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4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33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4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9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37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4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556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72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157" y="574619"/>
            <a:ext cx="2383743" cy="33835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9233" y="3762249"/>
            <a:ext cx="4232366" cy="2955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B050"/>
                </a:solidFill>
                <a:latin typeface="Nikosh"/>
              </a:rPr>
              <a:t>কানিজ</a:t>
            </a:r>
            <a:r>
              <a:rPr lang="en-US" sz="3200" dirty="0">
                <a:solidFill>
                  <a:srgbClr val="00B050"/>
                </a:solidFill>
                <a:latin typeface="Nikosh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"/>
              </a:rPr>
              <a:t>মায়েরা</a:t>
            </a:r>
            <a:r>
              <a:rPr lang="en-US" sz="3200" dirty="0">
                <a:solidFill>
                  <a:srgbClr val="00B050"/>
                </a:solidFill>
                <a:latin typeface="Nikosh"/>
              </a:rPr>
              <a:t>     </a:t>
            </a:r>
            <a:r>
              <a:rPr lang="en-US" sz="3200" dirty="0" err="1">
                <a:solidFill>
                  <a:srgbClr val="00B050"/>
                </a:solidFill>
                <a:latin typeface="Nikosh"/>
              </a:rPr>
              <a:t>সহকারী</a:t>
            </a:r>
            <a:r>
              <a:rPr lang="en-US" sz="3200" dirty="0">
                <a:solidFill>
                  <a:srgbClr val="00B050"/>
                </a:solidFill>
                <a:latin typeface="Nikosh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"/>
              </a:rPr>
              <a:t>শিক্ষক</a:t>
            </a:r>
            <a:r>
              <a:rPr lang="en-US" sz="3200" dirty="0">
                <a:solidFill>
                  <a:srgbClr val="00B050"/>
                </a:solidFill>
                <a:latin typeface="Nikosh"/>
              </a:rPr>
              <a:t>    </a:t>
            </a:r>
            <a:r>
              <a:rPr lang="en-US" sz="3200" dirty="0" err="1">
                <a:solidFill>
                  <a:srgbClr val="00B050"/>
                </a:solidFill>
                <a:latin typeface="Nikosh"/>
              </a:rPr>
              <a:t>খিলগাঁও</a:t>
            </a:r>
            <a:r>
              <a:rPr lang="en-US" sz="3200" dirty="0">
                <a:solidFill>
                  <a:srgbClr val="00B050"/>
                </a:solidFill>
                <a:latin typeface="Nikosh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"/>
              </a:rPr>
              <a:t>গার্লস</a:t>
            </a:r>
            <a:r>
              <a:rPr lang="en-US" sz="3200" dirty="0">
                <a:solidFill>
                  <a:srgbClr val="00B050"/>
                </a:solidFill>
                <a:latin typeface="Nikosh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"/>
              </a:rPr>
              <a:t>স্কুল</a:t>
            </a:r>
            <a:r>
              <a:rPr lang="en-US" sz="3200" dirty="0">
                <a:solidFill>
                  <a:srgbClr val="00B050"/>
                </a:solidFill>
                <a:latin typeface="Nikosh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"/>
              </a:rPr>
              <a:t>এন্ড</a:t>
            </a:r>
            <a:r>
              <a:rPr lang="en-US" sz="3200" dirty="0">
                <a:solidFill>
                  <a:srgbClr val="00B050"/>
                </a:solidFill>
                <a:latin typeface="Nikosh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"/>
              </a:rPr>
              <a:t>কলেজ</a:t>
            </a:r>
            <a:r>
              <a:rPr lang="en-US" sz="3200" dirty="0">
                <a:solidFill>
                  <a:srgbClr val="00B050"/>
                </a:solidFill>
                <a:latin typeface="Nikosh"/>
              </a:rPr>
              <a:t>, </a:t>
            </a:r>
            <a:r>
              <a:rPr lang="bn-BD" sz="3200" dirty="0">
                <a:solidFill>
                  <a:srgbClr val="00B050"/>
                </a:solidFill>
                <a:latin typeface="Nikosh"/>
              </a:rPr>
              <a:t>ঢাকা</a:t>
            </a:r>
            <a:r>
              <a:rPr lang="en-US" sz="3200" dirty="0">
                <a:solidFill>
                  <a:srgbClr val="00B050"/>
                </a:solidFill>
                <a:latin typeface="Nikosh"/>
              </a:rPr>
              <a:t>-১২১৯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841" y="914253"/>
            <a:ext cx="2170364" cy="24995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36096" y="4628997"/>
            <a:ext cx="35191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ban "/>
                <a:cs typeface="Narkisim" pitchFamily="34" charset="-79"/>
              </a:rPr>
              <a:t>ভূগোল</a:t>
            </a:r>
            <a:r>
              <a:rPr lang="en-US" sz="3200" dirty="0">
                <a:latin typeface="Nikosban "/>
                <a:cs typeface="Narkisim" pitchFamily="34" charset="-79"/>
              </a:rPr>
              <a:t> ও </a:t>
            </a:r>
            <a:r>
              <a:rPr lang="en-US" sz="3200" dirty="0" err="1">
                <a:latin typeface="Nikosban "/>
                <a:cs typeface="Narkisim" pitchFamily="34" charset="-79"/>
              </a:rPr>
              <a:t>পরিবেশ</a:t>
            </a:r>
            <a:r>
              <a:rPr lang="en-US" sz="3200" dirty="0">
                <a:latin typeface="Nikosban "/>
                <a:cs typeface="Narkisim" pitchFamily="34" charset="-79"/>
              </a:rPr>
              <a:t> </a:t>
            </a:r>
            <a:r>
              <a:rPr lang="en-US" sz="3200" dirty="0" err="1">
                <a:latin typeface="Nikosban "/>
                <a:cs typeface="Narkisim" pitchFamily="34" charset="-79"/>
              </a:rPr>
              <a:t>নবম-দশম</a:t>
            </a:r>
            <a:r>
              <a:rPr lang="en-US" sz="3200" dirty="0">
                <a:latin typeface="Nikosban "/>
                <a:cs typeface="Narkisim" pitchFamily="34" charset="-79"/>
              </a:rPr>
              <a:t> </a:t>
            </a:r>
            <a:r>
              <a:rPr lang="en-US" sz="3200" dirty="0" err="1">
                <a:latin typeface="Nikosban "/>
                <a:cs typeface="Narkisim" pitchFamily="34" charset="-79"/>
              </a:rPr>
              <a:t>শ্রেণি</a:t>
            </a:r>
            <a:r>
              <a:rPr lang="en-US" sz="3200" dirty="0">
                <a:latin typeface="Nikosban "/>
                <a:cs typeface="Narkisim" pitchFamily="34" charset="-79"/>
              </a:rPr>
              <a:t>       অধ্যায়-১২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7588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963886" y="352697"/>
            <a:ext cx="2782388" cy="1593669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ban "/>
              </a:rPr>
              <a:t>মূল্যায়ন</a:t>
            </a:r>
            <a:r>
              <a:rPr lang="en-US" sz="2400" dirty="0" smtClean="0">
                <a:latin typeface="Nikosban "/>
              </a:rPr>
              <a:t> </a:t>
            </a:r>
            <a:endParaRPr lang="en-US" sz="2400" dirty="0">
              <a:latin typeface="Nikosban 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5474" y="3030583"/>
            <a:ext cx="6831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ban "/>
              </a:rPr>
              <a:t>১। </a:t>
            </a:r>
            <a:r>
              <a:rPr lang="en-US" sz="2800" dirty="0" err="1" smtClean="0">
                <a:latin typeface="Nikosban "/>
              </a:rPr>
              <a:t>বাংলাদেশের</a:t>
            </a:r>
            <a:r>
              <a:rPr lang="en-US" sz="2800" dirty="0" smtClean="0">
                <a:latin typeface="Nikosban "/>
              </a:rPr>
              <a:t> ২টি </a:t>
            </a:r>
            <a:r>
              <a:rPr lang="en-US" sz="2800" dirty="0" err="1" smtClean="0">
                <a:latin typeface="Nikosban "/>
              </a:rPr>
              <a:t>অভ্যন্তরীন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বিমান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বন্দরের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নাম</a:t>
            </a:r>
            <a:r>
              <a:rPr lang="en-US" sz="2800" dirty="0" smtClean="0">
                <a:latin typeface="Nikosban "/>
              </a:rPr>
              <a:t> - </a:t>
            </a:r>
            <a:endParaRPr lang="en-US" sz="2800" dirty="0">
              <a:latin typeface="Nikosban 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794" y="4389120"/>
            <a:ext cx="556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ban "/>
              </a:rPr>
              <a:t>সিলেট</a:t>
            </a:r>
            <a:r>
              <a:rPr lang="en-US" sz="2400" dirty="0" smtClean="0">
                <a:latin typeface="Nikosban "/>
              </a:rPr>
              <a:t> , </a:t>
            </a:r>
            <a:r>
              <a:rPr lang="en-US" sz="2400" dirty="0" err="1" smtClean="0">
                <a:latin typeface="Nikosban "/>
              </a:rPr>
              <a:t>বরিশাল</a:t>
            </a:r>
            <a:r>
              <a:rPr lang="en-US" sz="2400" dirty="0" smtClean="0">
                <a:latin typeface="Nikosban "/>
              </a:rPr>
              <a:t> </a:t>
            </a:r>
            <a:endParaRPr lang="en-US" sz="2400" dirty="0"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259183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7498" y="693951"/>
            <a:ext cx="5421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ban "/>
              </a:rPr>
              <a:t>বাড়ির</a:t>
            </a:r>
            <a:r>
              <a:rPr lang="en-US" sz="6000" dirty="0" smtClean="0">
                <a:latin typeface="Nikosban "/>
              </a:rPr>
              <a:t> </a:t>
            </a:r>
            <a:r>
              <a:rPr lang="en-US" sz="6000" dirty="0" err="1" smtClean="0">
                <a:latin typeface="Nikosban "/>
              </a:rPr>
              <a:t>কাজ</a:t>
            </a:r>
            <a:r>
              <a:rPr lang="en-US" sz="6000" dirty="0" smtClean="0">
                <a:latin typeface="Nikosban "/>
              </a:rPr>
              <a:t> </a:t>
            </a:r>
            <a:endParaRPr lang="en-US" sz="6000" dirty="0">
              <a:latin typeface="Nikosban 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194" y="3396343"/>
            <a:ext cx="11691257" cy="217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800" dirty="0" err="1" smtClean="0">
                <a:latin typeface="Nikosban "/>
              </a:rPr>
              <a:t>বাংলাদেশের</a:t>
            </a:r>
            <a:r>
              <a:rPr lang="en-US" sz="4800" dirty="0" smtClean="0">
                <a:latin typeface="Nikosban "/>
              </a:rPr>
              <a:t> </a:t>
            </a:r>
            <a:r>
              <a:rPr lang="en-US" sz="4800" dirty="0" err="1" smtClean="0">
                <a:latin typeface="Nikosban "/>
              </a:rPr>
              <a:t>অর্থনীতিতে</a:t>
            </a:r>
            <a:r>
              <a:rPr lang="en-US" sz="4800" dirty="0" smtClean="0">
                <a:latin typeface="Nikosban "/>
              </a:rPr>
              <a:t> </a:t>
            </a:r>
            <a:r>
              <a:rPr lang="en-US" sz="4800" dirty="0" err="1" smtClean="0">
                <a:latin typeface="Nikosban "/>
              </a:rPr>
              <a:t>আকাশ</a:t>
            </a:r>
            <a:r>
              <a:rPr lang="en-US" sz="4800" dirty="0" smtClean="0">
                <a:latin typeface="Nikosban "/>
              </a:rPr>
              <a:t> </a:t>
            </a:r>
            <a:r>
              <a:rPr lang="en-US" sz="4800" dirty="0" err="1" smtClean="0">
                <a:latin typeface="Nikosban "/>
              </a:rPr>
              <a:t>পথের</a:t>
            </a:r>
            <a:r>
              <a:rPr lang="en-US" sz="4800" dirty="0" smtClean="0">
                <a:latin typeface="Nikosban "/>
              </a:rPr>
              <a:t> </a:t>
            </a:r>
            <a:r>
              <a:rPr lang="en-US" sz="4800" dirty="0" err="1" smtClean="0">
                <a:latin typeface="Nikosban "/>
              </a:rPr>
              <a:t>ভূমিকা</a:t>
            </a:r>
            <a:r>
              <a:rPr lang="en-US" sz="4800" dirty="0" smtClean="0">
                <a:latin typeface="Nikosban "/>
              </a:rPr>
              <a:t> </a:t>
            </a:r>
            <a:r>
              <a:rPr lang="en-US" sz="4800" dirty="0" err="1" smtClean="0">
                <a:latin typeface="Nikosban "/>
              </a:rPr>
              <a:t>গুরুত্বপূর্ণ</a:t>
            </a:r>
            <a:r>
              <a:rPr lang="en-US" sz="4800" dirty="0" smtClean="0">
                <a:latin typeface="Nikosban "/>
              </a:rPr>
              <a:t>- </a:t>
            </a:r>
            <a:r>
              <a:rPr lang="en-US" sz="4800" dirty="0" err="1" smtClean="0">
                <a:latin typeface="Nikosban "/>
              </a:rPr>
              <a:t>তোমার</a:t>
            </a:r>
            <a:r>
              <a:rPr lang="en-US" sz="4800" dirty="0" smtClean="0">
                <a:latin typeface="Nikosban "/>
              </a:rPr>
              <a:t> </a:t>
            </a:r>
            <a:r>
              <a:rPr lang="en-US" sz="4800" dirty="0" err="1" smtClean="0">
                <a:latin typeface="Nikosban "/>
              </a:rPr>
              <a:t>মতামত</a:t>
            </a:r>
            <a:r>
              <a:rPr lang="en-US" sz="4800" dirty="0" smtClean="0">
                <a:latin typeface="Nikosban "/>
              </a:rPr>
              <a:t> </a:t>
            </a:r>
            <a:r>
              <a:rPr lang="en-US" sz="4800" dirty="0" err="1" smtClean="0">
                <a:latin typeface="Nikosban "/>
              </a:rPr>
              <a:t>দাও</a:t>
            </a:r>
            <a:r>
              <a:rPr lang="en-US" sz="4800" dirty="0" smtClean="0">
                <a:latin typeface="Nikosban "/>
              </a:rPr>
              <a:t> </a:t>
            </a:r>
            <a:endParaRPr lang="en-US" sz="4800" dirty="0"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318940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91840" y="2116182"/>
            <a:ext cx="4127863" cy="2416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ban "/>
              </a:rPr>
              <a:t>ধন্যবাদ</a:t>
            </a:r>
            <a:r>
              <a:rPr lang="en-US" sz="4800" dirty="0" smtClean="0">
                <a:latin typeface="Nikosban "/>
              </a:rPr>
              <a:t> </a:t>
            </a:r>
            <a:endParaRPr lang="en-US" sz="4800" dirty="0"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25115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707086" y="613953"/>
            <a:ext cx="2978331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ban "/>
              </a:rPr>
              <a:t>কি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দেখতে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পারছো</a:t>
            </a:r>
            <a:r>
              <a:rPr lang="en-US" sz="2800" dirty="0" smtClean="0">
                <a:latin typeface="Nikosban "/>
              </a:rPr>
              <a:t>?</a:t>
            </a:r>
            <a:endParaRPr lang="en-US" sz="2800" dirty="0">
              <a:latin typeface="Nikosban 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792"/>
            <a:ext cx="5487958" cy="2743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53" y="3621665"/>
            <a:ext cx="5189220" cy="29682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07177" y="1299753"/>
            <a:ext cx="4402962" cy="11495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ban "/>
              </a:rPr>
              <a:t>বাংলাদেশ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বিমান</a:t>
            </a:r>
            <a:r>
              <a:rPr lang="en-US" sz="3200" dirty="0" smtClean="0">
                <a:latin typeface="Nikosban "/>
              </a:rPr>
              <a:t> </a:t>
            </a:r>
            <a:endParaRPr lang="en-US" sz="3200" dirty="0"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292182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5086" y="796834"/>
            <a:ext cx="5930537" cy="12670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81497" y="798848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ban "/>
              </a:rPr>
              <a:t>আজকের পাঠের বিষয়-</a:t>
            </a:r>
            <a:endParaRPr lang="en-US" sz="4800" b="1" dirty="0">
              <a:latin typeface="Nikosban 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1497" y="1911412"/>
            <a:ext cx="8360229" cy="1363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bn-BD" sz="4000" b="1" dirty="0" smtClean="0">
                <a:latin typeface="Nikosban "/>
              </a:rPr>
              <a:t>বাংলাদেশের যোগাযোগ ব্যবস্থাঃ-</a:t>
            </a:r>
            <a:endParaRPr lang="en-US" sz="4000" b="1" dirty="0">
              <a:latin typeface="Nikosban "/>
            </a:endParaRPr>
          </a:p>
        </p:txBody>
      </p:sp>
      <p:sp>
        <p:nvSpPr>
          <p:cNvPr id="5" name="Oval 4"/>
          <p:cNvSpPr/>
          <p:nvPr/>
        </p:nvSpPr>
        <p:spPr>
          <a:xfrm>
            <a:off x="4441371" y="4271556"/>
            <a:ext cx="2756264" cy="178961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ban "/>
              </a:rPr>
              <a:t>আকাশ পথ </a:t>
            </a:r>
            <a:endParaRPr lang="en-US" sz="3200" b="1" dirty="0">
              <a:solidFill>
                <a:schemeClr val="bg1"/>
              </a:solidFill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50401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0640" y="862148"/>
            <a:ext cx="3278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ban "/>
              </a:rPr>
              <a:t> </a:t>
            </a:r>
            <a:endParaRPr lang="en-US" sz="4800" dirty="0">
              <a:latin typeface="Nikosban 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7051" y="418009"/>
            <a:ext cx="3487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ban "/>
              </a:rPr>
              <a:t>শিক্ষন</a:t>
            </a:r>
            <a:r>
              <a:rPr lang="en-US" sz="4800" b="1" dirty="0" smtClean="0">
                <a:latin typeface="Nikosban "/>
              </a:rPr>
              <a:t> </a:t>
            </a:r>
            <a:r>
              <a:rPr lang="en-US" sz="4800" b="1" dirty="0" err="1" smtClean="0">
                <a:latin typeface="Nikosban "/>
              </a:rPr>
              <a:t>ফল</a:t>
            </a:r>
            <a:r>
              <a:rPr lang="en-US" sz="4800" b="1" dirty="0" smtClean="0">
                <a:latin typeface="Nikosban "/>
              </a:rPr>
              <a:t> </a:t>
            </a:r>
            <a:endParaRPr lang="en-US" sz="4800" b="1" dirty="0">
              <a:latin typeface="Nikosban 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3566" y="2122995"/>
            <a:ext cx="5747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ban "/>
              </a:rPr>
              <a:t> </a:t>
            </a:r>
            <a:r>
              <a:rPr lang="en-US" sz="3600" dirty="0" err="1" smtClean="0">
                <a:latin typeface="Nikosban "/>
              </a:rPr>
              <a:t>এই</a:t>
            </a:r>
            <a:r>
              <a:rPr lang="en-US" sz="3600" dirty="0" smtClean="0">
                <a:latin typeface="Nikosban "/>
              </a:rPr>
              <a:t> </a:t>
            </a:r>
            <a:r>
              <a:rPr lang="en-US" sz="3600" dirty="0" err="1" smtClean="0">
                <a:latin typeface="Nikosban "/>
              </a:rPr>
              <a:t>পাঠ</a:t>
            </a:r>
            <a:r>
              <a:rPr lang="en-US" sz="3600" dirty="0" smtClean="0">
                <a:latin typeface="Nikosban "/>
              </a:rPr>
              <a:t> </a:t>
            </a:r>
            <a:r>
              <a:rPr lang="en-US" sz="3600" dirty="0" err="1" smtClean="0">
                <a:latin typeface="Nikosban "/>
              </a:rPr>
              <a:t>শেষে</a:t>
            </a:r>
            <a:r>
              <a:rPr lang="en-US" sz="3600" dirty="0" smtClean="0">
                <a:latin typeface="Nikosban "/>
              </a:rPr>
              <a:t> </a:t>
            </a:r>
            <a:r>
              <a:rPr lang="en-US" sz="3600" dirty="0" err="1" smtClean="0">
                <a:latin typeface="Nikosban "/>
              </a:rPr>
              <a:t>শিক্ষার্থীরা</a:t>
            </a:r>
            <a:r>
              <a:rPr lang="en-US" sz="3600" dirty="0" smtClean="0">
                <a:latin typeface="Nikosban "/>
              </a:rPr>
              <a:t> …</a:t>
            </a:r>
            <a:endParaRPr lang="en-US" sz="3600" dirty="0">
              <a:latin typeface="Nikosban 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7074" y="4232366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17074" y="3540034"/>
            <a:ext cx="7445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বাংলাদেশের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আকাশ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পথের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বর্ণনা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করতে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পারবে</a:t>
            </a:r>
            <a:r>
              <a:rPr lang="en-US" sz="3200" dirty="0" smtClean="0">
                <a:latin typeface="Nikosban "/>
              </a:rPr>
              <a:t>। </a:t>
            </a:r>
            <a:endParaRPr lang="en-US" sz="3200" dirty="0">
              <a:latin typeface="Nikosban 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7074" y="5120640"/>
            <a:ext cx="6936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Nikosban "/>
              </a:rPr>
              <a:t>যোগাযোগ</a:t>
            </a:r>
            <a:r>
              <a:rPr lang="en-US" sz="2800" dirty="0" smtClean="0">
                <a:latin typeface="Nikosban "/>
              </a:rPr>
              <a:t> ও </a:t>
            </a:r>
            <a:r>
              <a:rPr lang="en-US" sz="2800" dirty="0" err="1" smtClean="0">
                <a:latin typeface="Nikosban "/>
              </a:rPr>
              <a:t>পরিবহনে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আকাশ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পথের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গুরুত্ব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বিশ্লেষন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করতে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পারবে</a:t>
            </a:r>
            <a:r>
              <a:rPr lang="en-US" sz="2800" dirty="0" smtClean="0">
                <a:latin typeface="Nikosban "/>
              </a:rPr>
              <a:t> । </a:t>
            </a:r>
            <a:endParaRPr lang="en-US" sz="2800" dirty="0"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266477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71" y="13446"/>
            <a:ext cx="13300364" cy="74814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1979" y="650280"/>
            <a:ext cx="2411930" cy="12075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9687" y="4746810"/>
            <a:ext cx="108376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আকাশ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পথঃ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দ্রুত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ডাক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চলাচল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পচনশীল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দ্রব্য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প্রেরনেও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আকাশপথের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যথেষ্ট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গুরুত্ব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আছে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যুদ্ধ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বিগ্রহ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দুর্ভিক্ষ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প্রভৃতি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জাতীয়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দুর্যোগের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সময়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আকাশ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পথ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এক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গুরুত্ব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পূর্ণ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ভুমিকা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পালন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করে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 ।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বর্তমানে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আকাশ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পথকে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বাদ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দিয়ে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বিশ্বের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সঙ্গে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যোগাযোগ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কল্পনা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করা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যায়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ban "/>
              </a:rPr>
              <a:t>না</a:t>
            </a:r>
            <a:r>
              <a:rPr lang="en-US" sz="2800" dirty="0" smtClean="0">
                <a:solidFill>
                  <a:schemeClr val="bg1"/>
                </a:solidFill>
                <a:latin typeface="Nikosban "/>
              </a:rPr>
              <a:t>।  </a:t>
            </a:r>
            <a:endParaRPr lang="en-US" sz="2800" dirty="0">
              <a:solidFill>
                <a:schemeClr val="bg1"/>
              </a:solidFill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249334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31 -0.03796 L -1.15976 -0.04954 " pathEditMode="relative" rAng="0" ptsTypes="AA">
                                      <p:cBhvr>
                                        <p:cTn id="6" dur="9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04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00692470"/>
              </p:ext>
            </p:extLst>
          </p:nvPr>
        </p:nvGraphicFramePr>
        <p:xfrm>
          <a:off x="1122253" y="242434"/>
          <a:ext cx="9509760" cy="6033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564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6F5D3F8-0BB2-46BB-A9C2-B9763D187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9">
                                            <p:graphicEl>
                                              <a:dgm id="{D6F5D3F8-0BB2-46BB-A9C2-B9763D1874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0934BB5-6DD2-44CB-A4E7-FB5BB38D9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9">
                                            <p:graphicEl>
                                              <a:dgm id="{A0934BB5-6DD2-44CB-A4E7-FB5BB38D9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29C4BF5-92DC-4339-91EF-186F8102D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9">
                                            <p:graphicEl>
                                              <a:dgm id="{329C4BF5-92DC-4339-91EF-186F8102D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80ED72B-A8BD-46A6-BF2C-C1D919359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0"/>
                                        <p:tgtEl>
                                          <p:spTgt spid="9">
                                            <p:graphicEl>
                                              <a:dgm id="{280ED72B-A8BD-46A6-BF2C-C1D919359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F7BD05-3022-48BC-AA53-2F10C1816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0"/>
                                        <p:tgtEl>
                                          <p:spTgt spid="9">
                                            <p:graphicEl>
                                              <a:dgm id="{B0F7BD05-3022-48BC-AA53-2F10C18163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BAFE151-6F87-43B6-A568-9ED3FC089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0"/>
                                        <p:tgtEl>
                                          <p:spTgt spid="9">
                                            <p:graphicEl>
                                              <a:dgm id="{1BAFE151-6F87-43B6-A568-9ED3FC0897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722" y="57322"/>
            <a:ext cx="4956959" cy="661779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68880" y="483326"/>
            <a:ext cx="2677886" cy="128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ban "/>
              </a:rPr>
              <a:t>অভ্যন্তরীন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সার্ভিস</a:t>
            </a:r>
            <a:endParaRPr lang="en-US" sz="2800" dirty="0">
              <a:latin typeface="Nikosban 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086" y="2495006"/>
            <a:ext cx="549946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ban "/>
              </a:rPr>
              <a:t>বাংলাদেশের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বিমানের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অভ্যন্তরীন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সার্ভিসে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ঢাকা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থেকে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চট্রগ্রাম</a:t>
            </a:r>
            <a:r>
              <a:rPr lang="en-US" sz="3200" dirty="0" smtClean="0">
                <a:latin typeface="Nikosban "/>
              </a:rPr>
              <a:t>, </a:t>
            </a:r>
            <a:r>
              <a:rPr lang="en-US" sz="3200" dirty="0" err="1" smtClean="0">
                <a:latin typeface="Nikosban "/>
              </a:rPr>
              <a:t>কক্সবাজার</a:t>
            </a:r>
            <a:r>
              <a:rPr lang="en-US" sz="3200" dirty="0" smtClean="0">
                <a:latin typeface="Nikosban "/>
              </a:rPr>
              <a:t>, </a:t>
            </a:r>
            <a:r>
              <a:rPr lang="en-US" sz="3200" dirty="0" err="1" smtClean="0">
                <a:latin typeface="Nikosban "/>
              </a:rPr>
              <a:t>সিলেট</a:t>
            </a:r>
            <a:r>
              <a:rPr lang="en-US" sz="3200" dirty="0" smtClean="0">
                <a:latin typeface="Nikosban "/>
              </a:rPr>
              <a:t>, </a:t>
            </a:r>
            <a:r>
              <a:rPr lang="en-US" sz="3200" dirty="0" err="1" smtClean="0">
                <a:latin typeface="Nikosban "/>
              </a:rPr>
              <a:t>যশোর</a:t>
            </a:r>
            <a:r>
              <a:rPr lang="en-US" sz="3200" dirty="0" smtClean="0">
                <a:latin typeface="Nikosban "/>
              </a:rPr>
              <a:t> , </a:t>
            </a:r>
            <a:r>
              <a:rPr lang="en-US" sz="3200" dirty="0" err="1" smtClean="0">
                <a:latin typeface="Nikosban "/>
              </a:rPr>
              <a:t>রাজশাহী</a:t>
            </a:r>
            <a:r>
              <a:rPr lang="en-US" sz="3200" dirty="0" smtClean="0">
                <a:latin typeface="Nikosban "/>
              </a:rPr>
              <a:t>, স</a:t>
            </a:r>
            <a:r>
              <a:rPr lang="bn-BD" sz="3200" dirty="0" smtClean="0">
                <a:latin typeface="Nikosban "/>
              </a:rPr>
              <a:t>ৈয়দপুর,</a:t>
            </a:r>
            <a:r>
              <a:rPr lang="en-US" sz="3200" dirty="0" err="1" smtClean="0">
                <a:latin typeface="Nikosban "/>
              </a:rPr>
              <a:t>বরিশাল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প্রভৃতি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স্থানে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যাতায়াত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করা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যায়</a:t>
            </a:r>
            <a:r>
              <a:rPr lang="en-US" sz="3200" dirty="0" smtClean="0">
                <a:latin typeface="Nikosban "/>
              </a:rPr>
              <a:t> । </a:t>
            </a:r>
            <a:r>
              <a:rPr lang="en-US" sz="3200" dirty="0" err="1" smtClean="0">
                <a:latin typeface="Nikosban "/>
              </a:rPr>
              <a:t>অভ্যন্তরীন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রুটে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বেসরকারি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বিমান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সার্ভিসও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চালু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রয়েছে</a:t>
            </a:r>
            <a:r>
              <a:rPr lang="en-US" sz="3200" dirty="0" smtClean="0">
                <a:latin typeface="Nikosban "/>
              </a:rPr>
              <a:t> । </a:t>
            </a:r>
            <a:r>
              <a:rPr lang="bn-BD" sz="3200" dirty="0" smtClean="0">
                <a:latin typeface="Nikosban "/>
              </a:rPr>
              <a:t> </a:t>
            </a:r>
            <a:endParaRPr lang="en-US" sz="3200" dirty="0"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26438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669972" y="796835"/>
            <a:ext cx="2782388" cy="169817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ban "/>
              </a:rPr>
              <a:t>জোড়ায়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কাজ</a:t>
            </a:r>
            <a:r>
              <a:rPr lang="en-US" sz="3200" dirty="0" smtClean="0">
                <a:latin typeface="Nikosban "/>
              </a:rPr>
              <a:t> </a:t>
            </a:r>
            <a:endParaRPr lang="en-US" sz="3200" dirty="0">
              <a:latin typeface="Nikosban 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4640" y="3696789"/>
            <a:ext cx="7471954" cy="2482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ban "/>
              </a:rPr>
              <a:t>বাংলাদেশের</a:t>
            </a:r>
            <a:r>
              <a:rPr lang="en-US" sz="3600" dirty="0" smtClean="0">
                <a:latin typeface="Nikosban "/>
              </a:rPr>
              <a:t> </a:t>
            </a:r>
            <a:r>
              <a:rPr lang="en-US" sz="3600" dirty="0" err="1" smtClean="0">
                <a:latin typeface="Nikosban "/>
              </a:rPr>
              <a:t>মানচিত্র</a:t>
            </a:r>
            <a:r>
              <a:rPr lang="en-US" sz="3600" dirty="0" smtClean="0">
                <a:latin typeface="Nikosban "/>
              </a:rPr>
              <a:t> </a:t>
            </a:r>
            <a:r>
              <a:rPr lang="en-US" sz="3600" dirty="0" err="1" smtClean="0">
                <a:latin typeface="Nikosban "/>
              </a:rPr>
              <a:t>অংকন</a:t>
            </a:r>
            <a:r>
              <a:rPr lang="en-US" sz="3600" dirty="0" smtClean="0">
                <a:latin typeface="Nikosban "/>
              </a:rPr>
              <a:t> </a:t>
            </a:r>
            <a:r>
              <a:rPr lang="en-US" sz="3600" dirty="0" err="1" smtClean="0">
                <a:latin typeface="Nikosban "/>
              </a:rPr>
              <a:t>করে</a:t>
            </a:r>
            <a:r>
              <a:rPr lang="en-US" sz="3600" dirty="0" smtClean="0">
                <a:latin typeface="Nikosban "/>
              </a:rPr>
              <a:t> </a:t>
            </a:r>
            <a:r>
              <a:rPr lang="en-US" sz="3600" dirty="0" err="1" smtClean="0">
                <a:latin typeface="Nikosban "/>
              </a:rPr>
              <a:t>অভ্যন্তরীন</a:t>
            </a:r>
            <a:r>
              <a:rPr lang="en-US" sz="3600" dirty="0" smtClean="0">
                <a:latin typeface="Nikosban "/>
              </a:rPr>
              <a:t> </a:t>
            </a:r>
            <a:r>
              <a:rPr lang="en-US" sz="3600" dirty="0" err="1" smtClean="0">
                <a:latin typeface="Nikosban "/>
              </a:rPr>
              <a:t>বিমান</a:t>
            </a:r>
            <a:r>
              <a:rPr lang="en-US" sz="3600" dirty="0" smtClean="0">
                <a:latin typeface="Nikosban "/>
              </a:rPr>
              <a:t> </a:t>
            </a:r>
            <a:r>
              <a:rPr lang="en-US" sz="3600" dirty="0" err="1" smtClean="0">
                <a:latin typeface="Nikosban "/>
              </a:rPr>
              <a:t>বন্দর</a:t>
            </a:r>
            <a:r>
              <a:rPr lang="en-US" sz="3600" dirty="0" smtClean="0">
                <a:latin typeface="Nikosban "/>
              </a:rPr>
              <a:t> </a:t>
            </a:r>
            <a:r>
              <a:rPr lang="en-US" sz="3600" dirty="0" err="1" smtClean="0">
                <a:latin typeface="Nikosban "/>
              </a:rPr>
              <a:t>চিহ্নিত</a:t>
            </a:r>
            <a:r>
              <a:rPr lang="en-US" sz="3600" dirty="0" smtClean="0">
                <a:latin typeface="Nikosban "/>
              </a:rPr>
              <a:t> </a:t>
            </a:r>
            <a:r>
              <a:rPr lang="en-US" sz="3600" dirty="0" err="1" smtClean="0">
                <a:latin typeface="Nikosban "/>
              </a:rPr>
              <a:t>করে</a:t>
            </a:r>
            <a:r>
              <a:rPr lang="en-US" sz="3600" dirty="0" smtClean="0">
                <a:latin typeface="Nikosban "/>
              </a:rPr>
              <a:t>। </a:t>
            </a:r>
            <a:endParaRPr lang="en-US" sz="3600" dirty="0"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388644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84272"/>
            <a:ext cx="8569234" cy="477372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97281" y="365762"/>
            <a:ext cx="5817326" cy="100361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ban "/>
              </a:rPr>
              <a:t>আন্তর্জাতিক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সার্ভিস</a:t>
            </a:r>
            <a:r>
              <a:rPr lang="en-US" sz="3200" dirty="0" smtClean="0">
                <a:latin typeface="Nikosban "/>
              </a:rPr>
              <a:t> </a:t>
            </a:r>
            <a:endParaRPr lang="en-US" sz="3200" dirty="0">
              <a:latin typeface="Nikosban 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56617" y="1225689"/>
            <a:ext cx="33353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ban "/>
              </a:rPr>
              <a:t>ঢাকার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হযরত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শাহজালাল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আন্তর্জাতিক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বিমানবন্দর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বাংলাদেশের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প্রধান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আন্তর্জাতিক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বিমানবন্দর</a:t>
            </a:r>
            <a:r>
              <a:rPr lang="en-US" sz="2400" dirty="0" smtClean="0">
                <a:latin typeface="Nikosban "/>
              </a:rPr>
              <a:t> । </a:t>
            </a:r>
            <a:r>
              <a:rPr lang="en-US" sz="2400" dirty="0" err="1" smtClean="0">
                <a:latin typeface="Nikosban "/>
              </a:rPr>
              <a:t>এছাড়া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আরো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দুটি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আন্তর্জাতিক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বিমান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বন্দর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আছে</a:t>
            </a:r>
            <a:r>
              <a:rPr lang="en-US" sz="2400" dirty="0" smtClean="0">
                <a:latin typeface="Nikosban "/>
              </a:rPr>
              <a:t>। </a:t>
            </a:r>
            <a:r>
              <a:rPr lang="en-US" sz="2400" dirty="0" err="1" smtClean="0">
                <a:latin typeface="Nikosban "/>
              </a:rPr>
              <a:t>যেমন</a:t>
            </a:r>
            <a:r>
              <a:rPr lang="en-US" sz="2400" dirty="0" smtClean="0">
                <a:latin typeface="Nikosban "/>
              </a:rPr>
              <a:t>- </a:t>
            </a:r>
            <a:r>
              <a:rPr lang="en-US" sz="2400" dirty="0" err="1" smtClean="0">
                <a:latin typeface="Nikosban "/>
              </a:rPr>
              <a:t>চট্রগ্রাম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শাহ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আমানত</a:t>
            </a:r>
            <a:r>
              <a:rPr lang="en-US" sz="2400" dirty="0" smtClean="0">
                <a:latin typeface="Nikosban "/>
              </a:rPr>
              <a:t> ও </a:t>
            </a:r>
            <a:r>
              <a:rPr lang="en-US" sz="2400" dirty="0" err="1" smtClean="0">
                <a:latin typeface="Nikosban "/>
              </a:rPr>
              <a:t>সিলেট</a:t>
            </a:r>
            <a:r>
              <a:rPr lang="en-US" sz="2400" dirty="0" smtClean="0">
                <a:latin typeface="Nikosban "/>
              </a:rPr>
              <a:t> </a:t>
            </a:r>
            <a:r>
              <a:rPr lang="bn-BD" sz="2400" dirty="0" smtClean="0">
                <a:latin typeface="Nikosban "/>
              </a:rPr>
              <a:t>ওসমানী </a:t>
            </a:r>
            <a:r>
              <a:rPr lang="en-US" sz="2400" dirty="0" err="1" smtClean="0">
                <a:latin typeface="Nikosban "/>
              </a:rPr>
              <a:t>আন্তর্জাতিক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বিমানবন্দর</a:t>
            </a:r>
            <a:r>
              <a:rPr lang="en-US" sz="2400" dirty="0" smtClean="0">
                <a:latin typeface="Nikosban "/>
              </a:rPr>
              <a:t>।</a:t>
            </a:r>
            <a:r>
              <a:rPr lang="bn-BD" sz="2400" dirty="0" smtClean="0">
                <a:latin typeface="Nikosban "/>
              </a:rPr>
              <a:t> এসব আন্তর্জাতিক বিমান বন্দর থেকে পৃথিবীর বিভিন্ন দেশে  যাতায়াত করা হয়। </a:t>
            </a:r>
            <a:endParaRPr lang="en-US" sz="2400" dirty="0"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182093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Props1.xml><?xml version="1.0" encoding="utf-8"?>
<ds:datastoreItem xmlns:ds="http://schemas.openxmlformats.org/officeDocument/2006/customXml" ds:itemID="{A1CC7B47-8D79-4E1A-80B5-7F70A543A9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EBAF10-1A7F-447E-92EE-8F0A8D5290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08A8D6-033A-472B-8BEB-63B8F7C284E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71af3243-3dd4-4a8d-8c0d-dd76da1f02a5"/>
    <ds:schemaRef ds:uri="http://www.w3.org/XML/1998/namespace"/>
    <ds:schemaRef ds:uri="http://schemas.microsoft.com/office/infopath/2007/PartnerControls"/>
    <ds:schemaRef ds:uri="16c05727-aa75-4e4a-9b5f-8a80a1165891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0</TotalTime>
  <Words>227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Bookman Old Style</vt:lpstr>
      <vt:lpstr>Calibri</vt:lpstr>
      <vt:lpstr>Narkisim</vt:lpstr>
      <vt:lpstr>Nikosban </vt:lpstr>
      <vt:lpstr>Nikosh</vt:lpstr>
      <vt:lpstr>Rockwell</vt:lpstr>
      <vt:lpstr>Vrinda</vt:lpstr>
      <vt:lpstr>Wingdings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2020-10-24T19:22:28Z</dcterms:created>
  <dcterms:modified xsi:type="dcterms:W3CDTF">2020-10-25T19:47:28Z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