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56" r:id="rId2"/>
    <p:sldId id="286" r:id="rId3"/>
    <p:sldId id="263" r:id="rId4"/>
    <p:sldId id="261" r:id="rId5"/>
    <p:sldId id="258" r:id="rId6"/>
    <p:sldId id="265" r:id="rId7"/>
    <p:sldId id="259" r:id="rId8"/>
    <p:sldId id="266" r:id="rId9"/>
    <p:sldId id="267" r:id="rId10"/>
    <p:sldId id="282" r:id="rId11"/>
    <p:sldId id="268" r:id="rId12"/>
    <p:sldId id="269" r:id="rId13"/>
    <p:sldId id="283" r:id="rId14"/>
    <p:sldId id="284" r:id="rId15"/>
    <p:sldId id="260" r:id="rId16"/>
    <p:sldId id="262" r:id="rId17"/>
    <p:sldId id="280" r:id="rId18"/>
    <p:sldId id="28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652E-AF66-47B7-87D4-97730B72882A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EE41-1AFC-4CA9-AE83-B54C470B0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0EE41-1AFC-4CA9-AE83-B54C470B0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32866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9578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1831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3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"/>
            <a:ext cx="38862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/>
              <a:t>সবাইকে 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0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sson Dec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81125"/>
            <a:ext cx="4343400" cy="6762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আমাদের আজকের পাঠ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9600" y="85725"/>
            <a:ext cx="2286000" cy="676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24200" y="152400"/>
            <a:ext cx="2438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bn-BD" sz="4400" dirty="0"/>
              <a:t>পাঠ</a:t>
            </a:r>
            <a:r>
              <a:rPr lang="bn-BD" sz="4400" baseline="0" dirty="0"/>
              <a:t> ঘোষণা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707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76200"/>
            <a:ext cx="4876800" cy="457200"/>
          </a:xfrm>
          <a:prstGeom prst="rect">
            <a:avLst/>
          </a:prstGeo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/>
              <a:t>দলীয় কাজ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192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0" y="1600200"/>
            <a:ext cx="2362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1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6200"/>
            <a:ext cx="24384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bn-BD" dirty="0"/>
              <a:t>পরিচিতি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828800"/>
            <a:ext cx="38862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বিভাগ</a:t>
            </a:r>
          </a:p>
          <a:p>
            <a:r>
              <a:rPr lang="bn-IN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স্কুল অ্যান্ড কলেজ।</a:t>
            </a:r>
            <a:endParaRPr lang="en-US" sz="2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8200" y="1828799"/>
            <a:ext cx="3962400" cy="35394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কোড</a:t>
            </a:r>
            <a:r>
              <a:rPr 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275</a:t>
            </a:r>
            <a:endParaRPr lang="bn-BD" sz="2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একাদশ, অধ্যায়</a:t>
            </a:r>
            <a:r>
              <a:rPr 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1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1371600" cy="14809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ra15b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0800" y="2438400"/>
            <a:ext cx="1561242" cy="19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8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9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9542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3071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6503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3867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6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0235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562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2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50" r:id="rId16"/>
    <p:sldLayoutId id="2147483664" r:id="rId1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4724400" cy="1066800"/>
          </a:xfrm>
        </p:spPr>
        <p:txBody>
          <a:bodyPr>
            <a:normAutofit/>
          </a:bodyPr>
          <a:lstStyle/>
          <a:p>
            <a:r>
              <a:rPr lang="bn-BD" dirty="0"/>
              <a:t>সবাইকে স্বাগতম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4953000" cy="32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867400" cy="439872"/>
          </a:xfrm>
        </p:spPr>
        <p:txBody>
          <a:bodyPr>
            <a:noAutofit/>
          </a:bodyPr>
          <a:lstStyle/>
          <a:p>
            <a:r>
              <a:rPr lang="en-US" sz="2800" dirty="0"/>
              <a:t>Global Positioning System (GPS)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7315"/>
            <a:ext cx="8401493" cy="49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/>
              <a:t>ই-টিকেটিং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295400"/>
            <a:ext cx="5978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বসেই বিভিন্ন স্থানে অবস্থিত হোটেল রিজার্ভ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30" y="2481024"/>
            <a:ext cx="3921330" cy="3614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905000"/>
            <a:ext cx="3965783" cy="42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/>
              <a:t>টেলিকনফারেন্সিং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7/11/2016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578437" cy="365125"/>
          </a:xfrm>
          <a:prstGeom prst="rect">
            <a:avLst/>
          </a:prstGeom>
        </p:spPr>
        <p:txBody>
          <a:bodyPr/>
          <a:lstStyle/>
          <a:p>
            <a:r>
              <a:rPr lang="bn-BD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 মন্ডল, প্রভাষক, আইসিটি বিভাগ</a:t>
            </a:r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ক্যামব্রিয়ান </a:t>
            </a:r>
            <a:r>
              <a:rPr lang="bn-BD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কলেজ।</a:t>
            </a:r>
            <a:endParaRPr lang="bn-B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B72102C9-F4DD-4C49-802A-079E37A034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1219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টেলিযোগাযোগের মাধ্যমে সভা অনুষ্ঠানের প্রক্রিয়াকে টেলিকনফারেন্সিং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5686" y="2788860"/>
            <a:ext cx="3611569" cy="3230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4"/>
          <a:stretch/>
        </p:blipFill>
        <p:spPr>
          <a:xfrm>
            <a:off x="4580467" y="2928851"/>
            <a:ext cx="3786293" cy="30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/>
              <a:t>ভিডিও</a:t>
            </a:r>
            <a:r>
              <a:rPr lang="bn-IN" sz="3600" dirty="0"/>
              <a:t> </a:t>
            </a:r>
            <a:r>
              <a:rPr lang="bn-BD" sz="3600" dirty="0"/>
              <a:t>কনফারেন্সিং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143000"/>
            <a:ext cx="4406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 কমিউনিকেশন প্রযুক্তি ব্যবহার করে দুই বা ততোধিক ব্যক্তি বিভিন্ন  ভৌগলিক দূরত্বে অবস্থান করে একই সাথে  অডিও এবং ভিডিও এর উভয়মুখী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প্রক্রিয়াকে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কনফারেন্সিং বলেস্থানান্তর।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65413"/>
            <a:ext cx="3657600" cy="24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/>
              <a:t>কর্মসংস্থানে বিশ্বগ্রাম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7812" y="1143000"/>
            <a:ext cx="8734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এক দেশে বসেই অন্য দেশের কাজ করা যায়।</a:t>
            </a:r>
          </a:p>
          <a:p>
            <a:pPr marL="457200" indent="-457200">
              <a:buFontTx/>
              <a:buChar char="-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আউটসোর্সিং এর ফলে কর্মসংস্থান ভৌগলিক দূরত্ব অতিক্রম করছে।</a:t>
            </a:r>
          </a:p>
          <a:p>
            <a:pPr marL="457200" indent="-457200">
              <a:buFontTx/>
              <a:buChar char="-"/>
            </a:pPr>
            <a:r>
              <a:rPr lang="bn-BD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ফ্রিল্যান্সিং ও আউটসোর্সিং এর মাধ্যমে বৈদেশিক মূদ্রা অর্জন সহজ হচ্ছে।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0" y="2286000"/>
            <a:ext cx="40386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/>
              <a:t>সড়ক যোগাযোগ ব্যবস্থায় </a:t>
            </a:r>
            <a:r>
              <a:rPr lang="en-US" dirty="0"/>
              <a:t>GPS </a:t>
            </a:r>
            <a:r>
              <a:rPr lang="bn-BD" dirty="0"/>
              <a:t>এর ভূমিকা ব্যাখ্যা কর।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5105400" y="2286000"/>
            <a:ext cx="40386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/>
              <a:t>ব্যবসায় ক্ষেত্রে ভিডিও কনফারেন্সিং এর সুবিধাসমূহ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9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676400"/>
            <a:ext cx="6705600" cy="2590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 কনফারেন্সিং কি?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ভিডিও কনফারেন্সিং ক?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7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8229600" cy="2253342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GPS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পূর্ণরুপ কি?</a:t>
            </a:r>
          </a:p>
          <a:p>
            <a:pPr marL="342900" indent="-342900"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ই-মেইলের প্রধান দুইটি সুবিধা বল।</a:t>
            </a:r>
          </a:p>
          <a:p>
            <a:pPr marL="342900" indent="-342900"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অনলাইন টিকেটিং এর তিনটি উদাহরণ দাও।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9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905000"/>
            <a:ext cx="8229600" cy="2253342"/>
          </a:xfrm>
          <a:prstGeom prst="roundRect">
            <a:avLst>
              <a:gd name="adj" fmla="val 12271"/>
            </a:avLst>
          </a:prstGeom>
          <a:ln w="1333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 ক্ষেত্রে যোগাযোগ ব্যবস্থার কোন কোন বিষয়গুলো অন্তর্ভুক্ত সংক্ষেপে বর্ণনা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4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447800"/>
            <a:ext cx="5181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অসংখ্য 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514486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 পরিশ্রম নেই সেখানে সাফল্য ও নেই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en-US" sz="2000" dirty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-উইলিয়াম ল্যাংলয়েড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1"/>
            <a:ext cx="187645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15143"/>
            <a:ext cx="1792207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1" y="1174613"/>
            <a:ext cx="156004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891" y="1917611"/>
            <a:ext cx="1507691" cy="1606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7122" y="3709770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কলেজ</a:t>
            </a:r>
            <a:b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নাচোল,চা</a:t>
            </a:r>
            <a:r>
              <a:rPr lang="b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ঁপাইনবাবগঞ্জ।</a:t>
            </a:r>
            <a: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নং-০১৭১</a:t>
            </a:r>
            <a:r>
              <a:rPr lang="b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৩৭৩৫১৭৩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6236" y="3848270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bn-IN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  </a:t>
            </a:r>
            <a:r>
              <a:rPr lang="b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২য়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               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9641AE-8E53-4D45-B79E-64609FC2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65" y="2000251"/>
            <a:ext cx="1507691" cy="1523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13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19400" y="152400"/>
            <a:ext cx="3886200" cy="457200"/>
          </a:xfrm>
        </p:spPr>
        <p:txBody>
          <a:bodyPr/>
          <a:lstStyle/>
          <a:p>
            <a:r>
              <a:rPr lang="bn-BD" dirty="0"/>
              <a:t>ছবিগুলো দেখ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5" y="1469571"/>
            <a:ext cx="4190158" cy="398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2093" r="3351" b="2753"/>
          <a:stretch/>
        </p:blipFill>
        <p:spPr>
          <a:xfrm>
            <a:off x="4953000" y="1504708"/>
            <a:ext cx="3810000" cy="3829292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9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066800"/>
            <a:ext cx="4343400" cy="676275"/>
          </a:xfrm>
        </p:spPr>
        <p:txBody>
          <a:bodyPr>
            <a:normAutofit fontScale="90000"/>
          </a:bodyPr>
          <a:lstStyle/>
          <a:p>
            <a:r>
              <a:rPr lang="bn-BD" dirty="0"/>
              <a:t>আমাদের আজকের পাঠ-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209800" y="1600200"/>
            <a:ext cx="6934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sz="4000" dirty="0"/>
              <a:t>যোগাযোগ ও কর্মসংস্থানে  বিশ্বগ্রাম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50044"/>
            <a:ext cx="3657600" cy="243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81" y="2790570"/>
            <a:ext cx="3719119" cy="24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908048"/>
          </a:xfrm>
        </p:spPr>
        <p:txBody>
          <a:bodyPr/>
          <a:lstStyle/>
          <a:p>
            <a:r>
              <a:rPr lang="bn-IN" sz="5400" b="1" u="sng" dirty="0" smtClean="0">
                <a:latin typeface="Nikosh" pitchFamily="2" charset="0"/>
                <a:cs typeface="Nikosh" pitchFamily="2" charset="0"/>
              </a:rPr>
              <a:t>শিখনফল</a:t>
            </a:r>
            <a:r>
              <a:rPr lang="en-US" sz="4000" u="sng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sz="4000" u="sng" dirty="0" smtClean="0">
                <a:latin typeface="Nikosh" pitchFamily="2" charset="0"/>
                <a:cs typeface="Nikosh" pitchFamily="2" charset="0"/>
              </a:rPr>
            </a:br>
            <a:r>
              <a:rPr lang="bn-BD" sz="4000" dirty="0" smtClean="0"/>
              <a:t>এই </a:t>
            </a:r>
            <a:r>
              <a:rPr lang="bn-BD" sz="4000" dirty="0"/>
              <a:t>পাঠ শেষে শিক্ষার্থীরা</a:t>
            </a:r>
            <a:r>
              <a:rPr lang="en-US" sz="4000" dirty="0"/>
              <a:t>…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62000" y="3429000"/>
            <a:ext cx="7772400" cy="2209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bn-BD" dirty="0"/>
              <a:t>যোগাযোগ ব্যবস্থায় বিশ্বগ্রামের ভূমিকা ব্যাখ্যা করতে  পারবে</a:t>
            </a:r>
          </a:p>
          <a:p>
            <a:pPr marL="514350" indent="-514350">
              <a:buAutoNum type="arabicPeriod"/>
            </a:pPr>
            <a:r>
              <a:rPr lang="bn-BD" dirty="0"/>
              <a:t>যোগাযোগ ব্যবস্থায় বিশ্বগ্রামের উপাদানসমূহ ব্যাখ্যা করতে পারবে</a:t>
            </a:r>
          </a:p>
          <a:p>
            <a:pPr marL="514350" indent="-514350">
              <a:buAutoNum type="arabicPeriod"/>
            </a:pPr>
            <a:r>
              <a:rPr lang="bn-BD" dirty="0"/>
              <a:t>কর্মসংস্থানের ক্ষেত্রে বিশ্বগ্রামের ভূমিকা ব্যাখ্যা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dirty="0"/>
              <a:t>মোবাইল টেলিফোন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r="25209"/>
          <a:stretch/>
        </p:blipFill>
        <p:spPr>
          <a:xfrm>
            <a:off x="1371600" y="2558143"/>
            <a:ext cx="1280160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12" y="2730224"/>
            <a:ext cx="3973800" cy="2527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219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- তাৎক্ষণিক ভয়েস যোগাযোগের সবচেয়ে কার্যকর পদ্ধতি।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- সরাসরি ব্যক্তি বা প্রতিষ্ঠানের সাথে যোগাযোগ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dirty="0"/>
              <a:t>ইন্টারনেট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ইন্টারনেট- বিশ্বব্যাপী বিস্তৃত কম্পিউটার নেটওয়ার্ক । একে নেটওয়ার্ক সমূহের নেটওয়ার্কও বলা হয়।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77868"/>
            <a:ext cx="6858000" cy="37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/>
              <a:t>এয়ারলাইন্স যোগাযোগ ব্যবস্থায়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48434"/>
            <a:ext cx="86106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এয়ারলাইন্স যোগাযোগ ব্যবস্থায় নির্ধারিত ফ্লাইটের আগমন ও প্রস্থানের তথ্য বিমান, বন্দরে পৌঁছানোর সাথে সাথে তা সকল স্টেশনে পৌঁচে যাচ্ছে।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12" y="2590800"/>
            <a:ext cx="4658288" cy="34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3600" dirty="0"/>
              <a:t>ই-মেইল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091625"/>
            <a:ext cx="425196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ইলেক্ট্রনিক মেইল বা ই-মেইল হলো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একজন বার্তা লেখকের কাছ থেকে এক বা একাধিক প্রাপকের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 কোন বার্তা বা মেসেজ ডিজিটাল পদ্ধতিতে বিনিময় করার নির্ভরযোগ্য পদ্ধতি।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34394"/>
            <a:ext cx="3048000" cy="2737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7" y="3402740"/>
            <a:ext cx="3702043" cy="26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</TotalTime>
  <Words>313</Words>
  <Application>Microsoft Office PowerPoint</Application>
  <PresentationFormat>On-screen Show (4:3)</PresentationFormat>
  <Paragraphs>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Nikosh</vt:lpstr>
      <vt:lpstr>NikoshBAN</vt:lpstr>
      <vt:lpstr>SutonnyMJ</vt:lpstr>
      <vt:lpstr>Vrinda</vt:lpstr>
      <vt:lpstr>Retrospect</vt:lpstr>
      <vt:lpstr>সবাইকে স্বাগতম</vt:lpstr>
      <vt:lpstr>PowerPoint Presentation</vt:lpstr>
      <vt:lpstr>ছবিগুলো দেখ</vt:lpstr>
      <vt:lpstr>আমাদের আজকের পাঠ-</vt:lpstr>
      <vt:lpstr>শিখনফল এই পাঠ শেষে শিক্ষার্থীরা…</vt:lpstr>
      <vt:lpstr>মোবাইল টেলিফোন</vt:lpstr>
      <vt:lpstr>ইন্টারনেট</vt:lpstr>
      <vt:lpstr>এয়ারলাইন্স যোগাযোগ ব্যবস্থায়</vt:lpstr>
      <vt:lpstr>ই-মেইল</vt:lpstr>
      <vt:lpstr>Global Positioning System (GPS) </vt:lpstr>
      <vt:lpstr>ই-টিকেটিং</vt:lpstr>
      <vt:lpstr>টেলিকনফারেন্সিং</vt:lpstr>
      <vt:lpstr>ভিডিও কনফারেন্সিং</vt:lpstr>
      <vt:lpstr>কর্মসংস্থানে বিশ্বগ্রাম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NS</cp:lastModifiedBy>
  <cp:revision>81</cp:revision>
  <dcterms:created xsi:type="dcterms:W3CDTF">2016-07-11T16:43:30Z</dcterms:created>
  <dcterms:modified xsi:type="dcterms:W3CDTF">2020-10-26T13:47:32Z</dcterms:modified>
</cp:coreProperties>
</file>