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3" r:id="rId6"/>
    <p:sldId id="262" r:id="rId7"/>
    <p:sldId id="261" r:id="rId8"/>
    <p:sldId id="270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827EE-E203-40EF-B7FF-3E9F4FC5623F}" type="datetimeFigureOut">
              <a:rPr lang="en-IN" smtClean="0"/>
              <a:pPr/>
              <a:t>26-10-2020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A0618-8ACE-4768-8F44-2E76F7108B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951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A0618-8ACE-4768-8F44-2E76F7108BD0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837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Autofit/>
          </a:bodyPr>
          <a:lstStyle/>
          <a:p>
            <a:r>
              <a:rPr lang="bn-IN" sz="9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9600" dirty="0" smtClean="0">
                <a:solidFill>
                  <a:srgbClr val="00B0F0"/>
                </a:solidFill>
              </a:rPr>
              <a:t>   </a:t>
            </a:r>
            <a:endParaRPr lang="en-IN" sz="9600" dirty="0">
              <a:solidFill>
                <a:srgbClr val="00B0F0"/>
              </a:solidFill>
            </a:endParaRPr>
          </a:p>
        </p:txBody>
      </p:sp>
      <p:pic>
        <p:nvPicPr>
          <p:cNvPr id="4" name="Picture 3" descr="sabr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2371725"/>
            <a:ext cx="5808743" cy="402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85800"/>
            <a:ext cx="5105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IN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133600"/>
            <a:ext cx="48006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914400" indent="-914400" algn="ctr">
              <a:buAutoNum type="arabicParenR"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৩১+৪৫=?</a:t>
            </a:r>
          </a:p>
          <a:p>
            <a:pPr marL="914400" indent="-914400" algn="ctr">
              <a:buAutoNum type="arabicParenR"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৪১+৩৪=?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IN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990600"/>
            <a:ext cx="42672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IN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23456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895600"/>
            <a:ext cx="4114800" cy="3160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rmAutofit/>
          </a:bodyPr>
          <a:lstStyle/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b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শাহাব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শিক্ষক</a:t>
            </a:r>
            <a:br>
              <a:rPr lang="bn-IN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উজানটিয়া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endParaRPr lang="en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23622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পাঠের শিরোনামঃ যোগ</a:t>
            </a:r>
          </a:p>
          <a:p>
            <a:r>
              <a:rPr lang="bn-IN" sz="3200" dirty="0" smtClean="0">
                <a:solidFill>
                  <a:srgbClr val="FF0000"/>
                </a:solidFill>
              </a:rPr>
              <a:t>পাঠের  অংশঃ হাতে না রেখে যোগ  পৃষ্ঠা নং-৪০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636455"/>
            <a:ext cx="45720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  <a:br>
              <a:rPr lang="bn-IN" sz="8000" dirty="0" smtClean="0">
                <a:latin typeface="NikoshBAN" pitchFamily="2" charset="0"/>
                <a:cs typeface="NikoshBAN" pitchFamily="2" charset="0"/>
              </a:rPr>
            </a:b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শ্রেণিঃ ২য়</a:t>
            </a:r>
            <a:endParaRPr lang="en-IN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76400"/>
            <a:ext cx="85343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৯.১ উপকরণ ব্যবহার করে যোগ করতে পারবে।</a:t>
            </a:r>
            <a:endParaRPr lang="bn-IN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905000"/>
            <a:ext cx="81534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নিরাপদ পরিবেশ সৃষ্টি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সংখ্যার গান  গেয়ে</a:t>
            </a:r>
            <a:endParaRPr lang="en-IN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066800" y="381000"/>
            <a:ext cx="411479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উপস্থাপনের ধাপ সমূহঃ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90500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১৩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১২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২৫ </a:t>
            </a:r>
            <a:endParaRPr lang="en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Minus 7"/>
          <p:cNvSpPr/>
          <p:nvPr/>
        </p:nvSpPr>
        <p:spPr>
          <a:xfrm>
            <a:off x="990600" y="3276600"/>
            <a:ext cx="990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ight Arrow 8"/>
          <p:cNvSpPr/>
          <p:nvPr/>
        </p:nvSpPr>
        <p:spPr>
          <a:xfrm>
            <a:off x="2057400" y="22098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ight Arrow 9"/>
          <p:cNvSpPr/>
          <p:nvPr/>
        </p:nvSpPr>
        <p:spPr>
          <a:xfrm>
            <a:off x="2057400" y="26670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3048000" y="1981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 দশ ৩ </a:t>
            </a:r>
            <a:endParaRPr lang="en-IN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114800" y="22098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7-Point Star 15"/>
          <p:cNvSpPr/>
          <p:nvPr/>
        </p:nvSpPr>
        <p:spPr>
          <a:xfrm>
            <a:off x="5029200" y="19812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7-Point Star 16"/>
          <p:cNvSpPr/>
          <p:nvPr/>
        </p:nvSpPr>
        <p:spPr>
          <a:xfrm>
            <a:off x="5257800" y="19812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7-Point Star 17"/>
          <p:cNvSpPr/>
          <p:nvPr/>
        </p:nvSpPr>
        <p:spPr>
          <a:xfrm>
            <a:off x="5486400" y="19812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8-Point Star 18"/>
          <p:cNvSpPr/>
          <p:nvPr/>
        </p:nvSpPr>
        <p:spPr>
          <a:xfrm>
            <a:off x="5715000" y="1981200"/>
            <a:ext cx="152400" cy="152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8-Point Star 19"/>
          <p:cNvSpPr/>
          <p:nvPr/>
        </p:nvSpPr>
        <p:spPr>
          <a:xfrm>
            <a:off x="5943600" y="1981200"/>
            <a:ext cx="152400" cy="152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8-Point Star 20"/>
          <p:cNvSpPr/>
          <p:nvPr/>
        </p:nvSpPr>
        <p:spPr>
          <a:xfrm>
            <a:off x="5029200" y="2209800"/>
            <a:ext cx="152400" cy="152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8-Point Star 21"/>
          <p:cNvSpPr/>
          <p:nvPr/>
        </p:nvSpPr>
        <p:spPr>
          <a:xfrm>
            <a:off x="5257800" y="2209800"/>
            <a:ext cx="152400" cy="152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8-Point Star 22"/>
          <p:cNvSpPr/>
          <p:nvPr/>
        </p:nvSpPr>
        <p:spPr>
          <a:xfrm>
            <a:off x="5486400" y="2209800"/>
            <a:ext cx="152400" cy="152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8-Point Star 23"/>
          <p:cNvSpPr/>
          <p:nvPr/>
        </p:nvSpPr>
        <p:spPr>
          <a:xfrm>
            <a:off x="5715000" y="2209800"/>
            <a:ext cx="152400" cy="152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8-Point Star 24"/>
          <p:cNvSpPr/>
          <p:nvPr/>
        </p:nvSpPr>
        <p:spPr>
          <a:xfrm>
            <a:off x="5943600" y="2209800"/>
            <a:ext cx="152400" cy="152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7-Point Star 25"/>
          <p:cNvSpPr/>
          <p:nvPr/>
        </p:nvSpPr>
        <p:spPr>
          <a:xfrm>
            <a:off x="7010400" y="19812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7-Point Star 26"/>
          <p:cNvSpPr/>
          <p:nvPr/>
        </p:nvSpPr>
        <p:spPr>
          <a:xfrm>
            <a:off x="7467600" y="19812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7-Point Star 27"/>
          <p:cNvSpPr/>
          <p:nvPr/>
        </p:nvSpPr>
        <p:spPr>
          <a:xfrm>
            <a:off x="7239000" y="19812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TextBox 28"/>
          <p:cNvSpPr txBox="1"/>
          <p:nvPr/>
        </p:nvSpPr>
        <p:spPr>
          <a:xfrm>
            <a:off x="3048000" y="2514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 দশ ২</a:t>
            </a:r>
            <a:endParaRPr lang="en-IN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7-Point Star 29"/>
          <p:cNvSpPr/>
          <p:nvPr/>
        </p:nvSpPr>
        <p:spPr>
          <a:xfrm>
            <a:off x="5029200" y="2667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7-Point Star 30"/>
          <p:cNvSpPr/>
          <p:nvPr/>
        </p:nvSpPr>
        <p:spPr>
          <a:xfrm>
            <a:off x="5257800" y="2667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7-Point Star 31"/>
          <p:cNvSpPr/>
          <p:nvPr/>
        </p:nvSpPr>
        <p:spPr>
          <a:xfrm>
            <a:off x="5486400" y="2667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7-Point Star 32"/>
          <p:cNvSpPr/>
          <p:nvPr/>
        </p:nvSpPr>
        <p:spPr>
          <a:xfrm>
            <a:off x="5715000" y="2667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7-Point Star 33"/>
          <p:cNvSpPr/>
          <p:nvPr/>
        </p:nvSpPr>
        <p:spPr>
          <a:xfrm>
            <a:off x="5943600" y="2667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7-Point Star 34"/>
          <p:cNvSpPr/>
          <p:nvPr/>
        </p:nvSpPr>
        <p:spPr>
          <a:xfrm>
            <a:off x="5029200" y="2895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7-Point Star 35"/>
          <p:cNvSpPr/>
          <p:nvPr/>
        </p:nvSpPr>
        <p:spPr>
          <a:xfrm>
            <a:off x="5257800" y="2895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7-Point Star 36"/>
          <p:cNvSpPr/>
          <p:nvPr/>
        </p:nvSpPr>
        <p:spPr>
          <a:xfrm>
            <a:off x="5486400" y="2895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7-Point Star 37"/>
          <p:cNvSpPr/>
          <p:nvPr/>
        </p:nvSpPr>
        <p:spPr>
          <a:xfrm>
            <a:off x="5715000" y="2895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7-Point Star 38"/>
          <p:cNvSpPr/>
          <p:nvPr/>
        </p:nvSpPr>
        <p:spPr>
          <a:xfrm>
            <a:off x="5943600" y="2895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7-Point Star 39"/>
          <p:cNvSpPr/>
          <p:nvPr/>
        </p:nvSpPr>
        <p:spPr>
          <a:xfrm>
            <a:off x="7010400" y="2667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7-Point Star 40"/>
          <p:cNvSpPr/>
          <p:nvPr/>
        </p:nvSpPr>
        <p:spPr>
          <a:xfrm>
            <a:off x="7239000" y="2667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Right Arrow 41"/>
          <p:cNvSpPr/>
          <p:nvPr/>
        </p:nvSpPr>
        <p:spPr>
          <a:xfrm>
            <a:off x="4114800" y="27432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Minus 42"/>
          <p:cNvSpPr/>
          <p:nvPr/>
        </p:nvSpPr>
        <p:spPr>
          <a:xfrm>
            <a:off x="2819400" y="3276600"/>
            <a:ext cx="16002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TextBox 44"/>
          <p:cNvSpPr txBox="1"/>
          <p:nvPr/>
        </p:nvSpPr>
        <p:spPr>
          <a:xfrm>
            <a:off x="2895600" y="3657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 দশ ৫ </a:t>
            </a:r>
            <a:endParaRPr lang="en-IN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7-Point Star 45"/>
          <p:cNvSpPr/>
          <p:nvPr/>
        </p:nvSpPr>
        <p:spPr>
          <a:xfrm>
            <a:off x="4953000" y="37338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7-Point Star 46"/>
          <p:cNvSpPr/>
          <p:nvPr/>
        </p:nvSpPr>
        <p:spPr>
          <a:xfrm>
            <a:off x="5181600" y="37338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7-Point Star 47"/>
          <p:cNvSpPr/>
          <p:nvPr/>
        </p:nvSpPr>
        <p:spPr>
          <a:xfrm>
            <a:off x="5410200" y="37338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7-Point Star 48"/>
          <p:cNvSpPr/>
          <p:nvPr/>
        </p:nvSpPr>
        <p:spPr>
          <a:xfrm>
            <a:off x="5638800" y="37338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7-Point Star 49"/>
          <p:cNvSpPr/>
          <p:nvPr/>
        </p:nvSpPr>
        <p:spPr>
          <a:xfrm>
            <a:off x="5867400" y="37338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7-Point Star 50"/>
          <p:cNvSpPr/>
          <p:nvPr/>
        </p:nvSpPr>
        <p:spPr>
          <a:xfrm>
            <a:off x="4953000" y="39624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7-Point Star 51"/>
          <p:cNvSpPr/>
          <p:nvPr/>
        </p:nvSpPr>
        <p:spPr>
          <a:xfrm>
            <a:off x="5181600" y="39624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7-Point Star 52"/>
          <p:cNvSpPr/>
          <p:nvPr/>
        </p:nvSpPr>
        <p:spPr>
          <a:xfrm>
            <a:off x="5410200" y="39624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7-Point Star 53"/>
          <p:cNvSpPr/>
          <p:nvPr/>
        </p:nvSpPr>
        <p:spPr>
          <a:xfrm>
            <a:off x="5638800" y="39624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7-Point Star 54"/>
          <p:cNvSpPr/>
          <p:nvPr/>
        </p:nvSpPr>
        <p:spPr>
          <a:xfrm>
            <a:off x="5867400" y="39624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7-Point Star 55"/>
          <p:cNvSpPr/>
          <p:nvPr/>
        </p:nvSpPr>
        <p:spPr>
          <a:xfrm>
            <a:off x="4953000" y="4191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7-Point Star 56"/>
          <p:cNvSpPr/>
          <p:nvPr/>
        </p:nvSpPr>
        <p:spPr>
          <a:xfrm>
            <a:off x="5181600" y="4191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7-Point Star 57"/>
          <p:cNvSpPr/>
          <p:nvPr/>
        </p:nvSpPr>
        <p:spPr>
          <a:xfrm>
            <a:off x="5410200" y="4191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7-Point Star 58"/>
          <p:cNvSpPr/>
          <p:nvPr/>
        </p:nvSpPr>
        <p:spPr>
          <a:xfrm>
            <a:off x="5638800" y="4191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7-Point Star 59"/>
          <p:cNvSpPr/>
          <p:nvPr/>
        </p:nvSpPr>
        <p:spPr>
          <a:xfrm>
            <a:off x="5867400" y="41910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7-Point Star 60"/>
          <p:cNvSpPr/>
          <p:nvPr/>
        </p:nvSpPr>
        <p:spPr>
          <a:xfrm>
            <a:off x="4953000" y="4419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7-Point Star 61"/>
          <p:cNvSpPr/>
          <p:nvPr/>
        </p:nvSpPr>
        <p:spPr>
          <a:xfrm>
            <a:off x="5181600" y="4419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7-Point Star 62"/>
          <p:cNvSpPr/>
          <p:nvPr/>
        </p:nvSpPr>
        <p:spPr>
          <a:xfrm>
            <a:off x="5410200" y="4419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7-Point Star 63"/>
          <p:cNvSpPr/>
          <p:nvPr/>
        </p:nvSpPr>
        <p:spPr>
          <a:xfrm>
            <a:off x="5638800" y="4419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7-Point Star 64"/>
          <p:cNvSpPr/>
          <p:nvPr/>
        </p:nvSpPr>
        <p:spPr>
          <a:xfrm>
            <a:off x="5867400" y="4419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7-Point Star 65"/>
          <p:cNvSpPr/>
          <p:nvPr/>
        </p:nvSpPr>
        <p:spPr>
          <a:xfrm>
            <a:off x="6858000" y="3657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7-Point Star 66"/>
          <p:cNvSpPr/>
          <p:nvPr/>
        </p:nvSpPr>
        <p:spPr>
          <a:xfrm>
            <a:off x="7086600" y="3657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7-Point Star 67"/>
          <p:cNvSpPr/>
          <p:nvPr/>
        </p:nvSpPr>
        <p:spPr>
          <a:xfrm>
            <a:off x="7315200" y="3657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7-Point Star 68"/>
          <p:cNvSpPr/>
          <p:nvPr/>
        </p:nvSpPr>
        <p:spPr>
          <a:xfrm>
            <a:off x="7543800" y="3657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7-Point Star 69"/>
          <p:cNvSpPr/>
          <p:nvPr/>
        </p:nvSpPr>
        <p:spPr>
          <a:xfrm>
            <a:off x="7772400" y="3657600"/>
            <a:ext cx="152400" cy="152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Minus 70"/>
          <p:cNvSpPr/>
          <p:nvPr/>
        </p:nvSpPr>
        <p:spPr>
          <a:xfrm>
            <a:off x="4191000" y="3276600"/>
            <a:ext cx="4419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46482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IN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286000"/>
            <a:ext cx="5486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যোগ করতে দিয়ে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IN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"/>
            <a:ext cx="50292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IN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057400"/>
            <a:ext cx="63246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smtClean="0">
                <a:latin typeface="NikoshBAN" pitchFamily="2" charset="0"/>
                <a:cs typeface="NikoshBAN" pitchFamily="2" charset="0"/>
              </a:rPr>
              <a:t>১) ৩৪+৫৩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=?</a:t>
            </a:r>
          </a:p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২) ২৫+২২=?</a:t>
            </a:r>
          </a:p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৩)  ২৩+২৪=?</a:t>
            </a:r>
            <a:endParaRPr lang="en-IN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80</Words>
  <Application>Microsoft Office PowerPoint</Application>
  <PresentationFormat>On-screen Show (4:3)</PresentationFormat>
  <Paragraphs>29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NikoshBAN</vt:lpstr>
      <vt:lpstr>Vrinda</vt:lpstr>
      <vt:lpstr>Office Theme</vt:lpstr>
      <vt:lpstr>শুভেচ্ছা   </vt:lpstr>
      <vt:lpstr>শিক্ষক পরিচিতি শাহাব উদ্দিন সহকারি শিক্ষক পূর্ব উজানটিয়া  সরকারি প্রাথমিক বিদ্যালয়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  </dc:title>
  <dc:creator>Acer</dc:creator>
  <cp:lastModifiedBy>lenovo msc</cp:lastModifiedBy>
  <cp:revision>67</cp:revision>
  <dcterms:created xsi:type="dcterms:W3CDTF">2006-08-16T00:00:00Z</dcterms:created>
  <dcterms:modified xsi:type="dcterms:W3CDTF">2020-10-26T09:03:35Z</dcterms:modified>
</cp:coreProperties>
</file>