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3" r:id="rId2"/>
    <p:sldId id="256" r:id="rId3"/>
    <p:sldId id="264" r:id="rId4"/>
    <p:sldId id="262" r:id="rId5"/>
    <p:sldId id="257" r:id="rId6"/>
    <p:sldId id="260" r:id="rId7"/>
    <p:sldId id="265" r:id="rId8"/>
    <p:sldId id="266" r:id="rId9"/>
    <p:sldId id="267" r:id="rId10"/>
    <p:sldId id="268" r:id="rId11"/>
    <p:sldId id="269" r:id="rId12"/>
    <p:sldId id="271" r:id="rId13"/>
    <p:sldId id="259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6932-3D37-4FC9-9CED-9A31B903691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31B-25DA-4A94-BB2E-5C028EC9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6932-3D37-4FC9-9CED-9A31B903691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31B-25DA-4A94-BB2E-5C028EC9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6932-3D37-4FC9-9CED-9A31B903691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31B-25DA-4A94-BB2E-5C028EC9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6932-3D37-4FC9-9CED-9A31B903691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31B-25DA-4A94-BB2E-5C028EC9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6932-3D37-4FC9-9CED-9A31B903691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31B-25DA-4A94-BB2E-5C028EC9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6932-3D37-4FC9-9CED-9A31B903691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31B-25DA-4A94-BB2E-5C028EC9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6932-3D37-4FC9-9CED-9A31B903691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31B-25DA-4A94-BB2E-5C028EC9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6932-3D37-4FC9-9CED-9A31B903691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31B-25DA-4A94-BB2E-5C028EC9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6932-3D37-4FC9-9CED-9A31B903691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31B-25DA-4A94-BB2E-5C028EC9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6932-3D37-4FC9-9CED-9A31B903691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F531B-25DA-4A94-BB2E-5C028EC98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6932-3D37-4FC9-9CED-9A31B903691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7F531B-25DA-4A94-BB2E-5C028EC988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9C6932-3D37-4FC9-9CED-9A31B9036912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7F531B-25DA-4A94-BB2E-5C028EC988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WELLLCOME+TO+OUR+PRESENTATION&amp;tbm=isch&amp;nfpr=1&amp;bih=657&amp;biw=1366&amp;rlz=1C1CHBF_enBD924BD924&amp;hl=en&amp;sa=X&amp;ved=2ahUKEwjK6tPbs9LsAhXJCXIKHX4GAPEQvgV6BAgBEC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ca.indeed.com/Assistant-Superintendent-job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3)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586740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jo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066800"/>
            <a:ext cx="8839200" cy="555889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95400"/>
            <a:ext cx="8915400" cy="55626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22" y="304800"/>
            <a:ext cx="8640478" cy="6400799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1)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5791199"/>
          </a:xfrm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2)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38200"/>
            <a:ext cx="8652022" cy="6019800"/>
          </a:xfr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057400"/>
            <a:ext cx="6400800" cy="230832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/>
              </a:rPr>
              <a:t>WELLLCOME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/>
              </a:rPr>
              <a:t> TO OUR PRESENTATION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001000" cy="1752600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/>
              <a:t>বিষয়ঃকিতাবুত</a:t>
            </a:r>
            <a:r>
              <a:rPr lang="en-US" sz="6000" dirty="0" smtClean="0"/>
              <a:t> </a:t>
            </a:r>
            <a:r>
              <a:rPr lang="en-US" sz="6000" dirty="0" err="1" smtClean="0"/>
              <a:t>তাহারাত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err="1" smtClean="0"/>
              <a:t>শ্রেনিঃনবম</a:t>
            </a:r>
            <a:r>
              <a:rPr lang="en-US" sz="6000" dirty="0" smtClean="0"/>
              <a:t>- </a:t>
            </a:r>
            <a:r>
              <a:rPr lang="en-US" sz="6000" dirty="0" err="1" smtClean="0"/>
              <a:t>দশম</a:t>
            </a:r>
            <a:endParaRPr lang="en-US" sz="60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48464"/>
          </a:xfrm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 fontScale="40000" lnSpcReduction="20000"/>
          </a:bodyPr>
          <a:lstStyle/>
          <a:p>
            <a:pPr algn="ctr"/>
            <a:r>
              <a:rPr lang="en-US" sz="6400" dirty="0" smtClean="0"/>
              <a:t>		</a:t>
            </a:r>
          </a:p>
          <a:p>
            <a:pPr algn="ctr"/>
            <a:r>
              <a:rPr lang="en-US" sz="6400" dirty="0" err="1" smtClean="0">
                <a:solidFill>
                  <a:srgbClr val="FF0000"/>
                </a:solidFill>
              </a:rPr>
              <a:t>Name:Md</a:t>
            </a:r>
            <a:r>
              <a:rPr lang="en-US" sz="6400" dirty="0" smtClean="0">
                <a:solidFill>
                  <a:srgbClr val="FF0000"/>
                </a:solidFill>
              </a:rPr>
              <a:t> </a:t>
            </a:r>
            <a:r>
              <a:rPr lang="en-US" sz="6400" dirty="0" err="1" smtClean="0">
                <a:solidFill>
                  <a:srgbClr val="FF0000"/>
                </a:solidFill>
              </a:rPr>
              <a:t>kamrul</a:t>
            </a:r>
            <a:r>
              <a:rPr lang="en-US" sz="6400" dirty="0" smtClean="0">
                <a:solidFill>
                  <a:srgbClr val="FF0000"/>
                </a:solidFill>
              </a:rPr>
              <a:t> </a:t>
            </a:r>
            <a:r>
              <a:rPr lang="en-US" sz="6400" dirty="0" err="1" smtClean="0">
                <a:solidFill>
                  <a:srgbClr val="FF0000"/>
                </a:solidFill>
              </a:rPr>
              <a:t>Ahsan</a:t>
            </a:r>
            <a:r>
              <a:rPr lang="en-US" sz="6400" dirty="0" smtClean="0">
                <a:solidFill>
                  <a:srgbClr val="FF0000"/>
                </a:solidFill>
              </a:rPr>
              <a:t> </a:t>
            </a:r>
            <a:r>
              <a:rPr lang="en-US" sz="6400" dirty="0" err="1" smtClean="0">
                <a:solidFill>
                  <a:srgbClr val="FF0000"/>
                </a:solidFill>
              </a:rPr>
              <a:t>Bhuiyan</a:t>
            </a:r>
            <a:endParaRPr lang="en-US" sz="6400" dirty="0" smtClean="0">
              <a:solidFill>
                <a:srgbClr val="FF0000"/>
              </a:solidFill>
            </a:endParaRPr>
          </a:p>
          <a:p>
            <a:pPr algn="ctr"/>
            <a:r>
              <a:rPr lang="en-US" sz="6400" dirty="0" smtClean="0">
                <a:solidFill>
                  <a:srgbClr val="FF0000"/>
                </a:solidFill>
                <a:hlinkClick r:id="rId2"/>
              </a:rPr>
              <a:t>Assistant Super:</a:t>
            </a:r>
          </a:p>
          <a:p>
            <a:pPr algn="ctr"/>
            <a:r>
              <a:rPr lang="en-US" sz="6400" dirty="0" smtClean="0">
                <a:solidFill>
                  <a:srgbClr val="FF0000"/>
                </a:solidFill>
                <a:hlinkClick r:id="rId2"/>
              </a:rPr>
              <a:t>Uttar </a:t>
            </a:r>
            <a:r>
              <a:rPr lang="en-US" sz="6400" dirty="0" err="1" smtClean="0">
                <a:solidFill>
                  <a:srgbClr val="FF0000"/>
                </a:solidFill>
                <a:hlinkClick r:id="rId2"/>
              </a:rPr>
              <a:t>Panua</a:t>
            </a:r>
            <a:r>
              <a:rPr lang="en-US" sz="6400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en-US" sz="6400" dirty="0" err="1" smtClean="0">
                <a:solidFill>
                  <a:srgbClr val="FF0000"/>
                </a:solidFill>
                <a:hlinkClick r:id="rId2"/>
              </a:rPr>
              <a:t>Islamia</a:t>
            </a:r>
            <a:r>
              <a:rPr lang="en-US" sz="6400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en-US" sz="6400" dirty="0" err="1" smtClean="0">
                <a:solidFill>
                  <a:srgbClr val="FF0000"/>
                </a:solidFill>
                <a:hlinkClick r:id="rId2"/>
              </a:rPr>
              <a:t>Dakhil</a:t>
            </a:r>
            <a:r>
              <a:rPr lang="en-US" sz="6400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en-US" sz="6400" dirty="0" err="1" smtClean="0">
                <a:solidFill>
                  <a:srgbClr val="FF0000"/>
                </a:solidFill>
                <a:hlinkClick r:id="rId2"/>
              </a:rPr>
              <a:t>Madrasah</a:t>
            </a:r>
            <a:endParaRPr lang="en-US" sz="6400" dirty="0" smtClean="0">
              <a:solidFill>
                <a:srgbClr val="FF0000"/>
              </a:solidFill>
              <a:hlinkClick r:id="rId2"/>
            </a:endParaRPr>
          </a:p>
          <a:p>
            <a:pPr algn="ctr"/>
            <a:r>
              <a:rPr lang="en-US" sz="6400" dirty="0" smtClean="0">
                <a:solidFill>
                  <a:srgbClr val="FF0000"/>
                </a:solidFill>
                <a:hlinkClick r:id="rId2"/>
              </a:rPr>
              <a:t>Mobile:01819703989</a:t>
            </a:r>
          </a:p>
          <a:p>
            <a:pPr algn="ctr"/>
            <a:r>
              <a:rPr lang="en-US" sz="6400" dirty="0" err="1" smtClean="0">
                <a:solidFill>
                  <a:srgbClr val="FF0000"/>
                </a:solidFill>
                <a:hlinkClick r:id="rId2"/>
              </a:rPr>
              <a:t>Mail:mahsanbhuyan@gmail.com</a:t>
            </a:r>
            <a:endParaRPr lang="en-US" sz="6400" dirty="0" smtClean="0">
              <a:solidFill>
                <a:srgbClr val="FF0000"/>
              </a:solidFill>
              <a:hlinkClick r:id="rId2"/>
            </a:endParaRPr>
          </a:p>
          <a:p>
            <a:pPr algn="l"/>
            <a:r>
              <a:rPr lang="en-US" sz="64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6" name="Content Placeholder 5" descr="hojor.jp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2514600" y="0"/>
            <a:ext cx="3081338" cy="27892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12" y="838200"/>
            <a:ext cx="9116786" cy="5867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zo4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952" y="990600"/>
            <a:ext cx="9029048" cy="58674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kimranaziz_1346273730_2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914400"/>
            <a:ext cx="8991600" cy="5789969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zo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838200"/>
            <a:ext cx="8915400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57</TotalTime>
  <Words>3</Words>
  <Application>Microsoft Office PowerPoint</Application>
  <PresentationFormat>On-screen Show (4:3)</PresentationFormat>
  <Paragraphs>11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Slide 2</vt:lpstr>
      <vt:lpstr>বিষয়ঃকিতাবুত তাহারাত শ্রেনিঃনবম- দশম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Perfect Computer</dc:creator>
  <cp:lastModifiedBy>Perfect Computer</cp:lastModifiedBy>
  <cp:revision>7</cp:revision>
  <dcterms:created xsi:type="dcterms:W3CDTF">2020-10-26T13:33:38Z</dcterms:created>
  <dcterms:modified xsi:type="dcterms:W3CDTF">2020-10-26T14:34:12Z</dcterms:modified>
</cp:coreProperties>
</file>