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9" r:id="rId5"/>
    <p:sldId id="260" r:id="rId6"/>
    <p:sldId id="261" r:id="rId7"/>
    <p:sldId id="266" r:id="rId8"/>
    <p:sldId id="267" r:id="rId9"/>
    <p:sldId id="271" r:id="rId10"/>
    <p:sldId id="269" r:id="rId11"/>
    <p:sldId id="270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3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7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5B7EAB-C39D-479D-BAF3-1AAECEE1114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C5BA76B-501F-4645-A48D-C9C4A0CB3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49684D4C-312F-435D-8C52-50F6FD9407E5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B9515-5B5E-4FDB-BE0B-D67C9EB908D7}"/>
              </a:ext>
            </a:extLst>
          </p:cNvPr>
          <p:cNvSpPr txBox="1"/>
          <p:nvPr userDrawn="1"/>
        </p:nvSpPr>
        <p:spPr>
          <a:xfrm>
            <a:off x="1254034" y="6387737"/>
            <a:ext cx="935300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নং-০১৭১২০০৭১৮৯</a:t>
            </a:r>
          </a:p>
        </p:txBody>
      </p:sp>
    </p:spTree>
    <p:extLst>
      <p:ext uri="{BB962C8B-B14F-4D97-AF65-F5344CB8AC3E}">
        <p14:creationId xmlns:p14="http://schemas.microsoft.com/office/powerpoint/2010/main" val="351633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868" y="95347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2700">
                <a:solidFill>
                  <a:srgbClr val="323232">
                    <a:satMod val="155000"/>
                  </a:srgbClr>
                </a:solidFill>
                <a:prstDash val="solid"/>
              </a:ln>
              <a:latin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9" y="1018678"/>
            <a:ext cx="9942490" cy="520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3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1876" y="5573664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বলতে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906" y="341570"/>
            <a:ext cx="265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42" y="1509125"/>
            <a:ext cx="4571977" cy="372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9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6946" y="262443"/>
            <a:ext cx="4783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শ্রেণিবিভাগ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9919" y="875609"/>
            <a:ext cx="994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বায়োমেট্রিক্স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 এ পদ্ধতিতে মানব দেহের যে সকল বায়োলজিকাল ডেটা ব্যবহার করা হয় তা হলো-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4423" y="2093931"/>
            <a:ext cx="6096000" cy="42898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১) মুখ (Face)</a:t>
            </a:r>
          </a:p>
          <a:p>
            <a:pPr lvl="0" algn="just">
              <a:lnSpc>
                <a:spcPct val="20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আইরিস এবং রেটিনা (Iris and Retina)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20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৩) হাত জ্যামিতি (Hand Geometry)</a:t>
            </a:r>
          </a:p>
          <a:p>
            <a:pPr lvl="0" algn="just">
              <a:lnSpc>
                <a:spcPct val="20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৪) ফিংগার প্রিন্ট (Finger Print)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20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৫) ডিএনএ (DNA)</a:t>
            </a:r>
            <a:endParaRPr lang="en-US" sz="2800" dirty="0"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599" y="2093931"/>
            <a:ext cx="838200" cy="99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599" y="3138853"/>
            <a:ext cx="838200" cy="844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599" y="4070443"/>
            <a:ext cx="8382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49358" y="4878653"/>
            <a:ext cx="1029232" cy="936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92" y="5809365"/>
            <a:ext cx="838200" cy="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079" y="152869"/>
            <a:ext cx="9277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নজরে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শ্রেণিবিভাগ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44" y="1256545"/>
            <a:ext cx="1080378" cy="150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763" y="1434818"/>
            <a:ext cx="1423686" cy="126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44" y="1675109"/>
            <a:ext cx="1757202" cy="100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344" y="1650425"/>
            <a:ext cx="1295462" cy="111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145" y="1778142"/>
            <a:ext cx="1738911" cy="9323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18890" y="3852365"/>
            <a:ext cx="8534400" cy="2903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0" name="Rectangle 9"/>
          <p:cNvSpPr/>
          <p:nvPr/>
        </p:nvSpPr>
        <p:spPr>
          <a:xfrm>
            <a:off x="551082" y="2895172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Fingerprint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91231" y="2934245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Hand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8628" y="2965008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Iris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1966" y="296500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73085" y="297498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50150" y="3370930"/>
            <a:ext cx="0" cy="48743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6" name="Straight Arrow Connector 15"/>
          <p:cNvCxnSpPr/>
          <p:nvPr/>
        </p:nvCxnSpPr>
        <p:spPr>
          <a:xfrm flipV="1">
            <a:off x="3181391" y="3344312"/>
            <a:ext cx="1" cy="5225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7" name="Straight Arrow Connector 16"/>
          <p:cNvCxnSpPr/>
          <p:nvPr/>
        </p:nvCxnSpPr>
        <p:spPr>
          <a:xfrm flipH="1" flipV="1">
            <a:off x="4903630" y="3394851"/>
            <a:ext cx="836" cy="5024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8" name="Straight Arrow Connector 17"/>
          <p:cNvCxnSpPr/>
          <p:nvPr/>
        </p:nvCxnSpPr>
        <p:spPr>
          <a:xfrm flipV="1">
            <a:off x="7231273" y="3401504"/>
            <a:ext cx="6010" cy="4865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9" name="Straight Arrow Connector 18"/>
          <p:cNvCxnSpPr/>
          <p:nvPr/>
        </p:nvCxnSpPr>
        <p:spPr>
          <a:xfrm flipH="1" flipV="1">
            <a:off x="9653291" y="3362638"/>
            <a:ext cx="1" cy="483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0" name="Rectangle 19"/>
          <p:cNvSpPr/>
          <p:nvPr/>
        </p:nvSpPr>
        <p:spPr>
          <a:xfrm>
            <a:off x="3353331" y="3978794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Physiological </a:t>
            </a:r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918946" y="4728456"/>
            <a:ext cx="6477000" cy="3804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2" name="Rectangle 21"/>
          <p:cNvSpPr/>
          <p:nvPr/>
        </p:nvSpPr>
        <p:spPr>
          <a:xfrm>
            <a:off x="4607656" y="4338917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Behavioral</a:t>
            </a:r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90" y="5270242"/>
            <a:ext cx="1781363" cy="838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944" y="5282811"/>
            <a:ext cx="16002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764" y="5176244"/>
            <a:ext cx="838200" cy="8382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>
            <a:off x="8136107" y="4937997"/>
            <a:ext cx="45720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27" name="Straight Arrow Connector 26"/>
          <p:cNvCxnSpPr/>
          <p:nvPr/>
        </p:nvCxnSpPr>
        <p:spPr>
          <a:xfrm>
            <a:off x="5110730" y="4780325"/>
            <a:ext cx="3815" cy="42641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28" name="Straight Arrow Connector 27"/>
          <p:cNvCxnSpPr/>
          <p:nvPr/>
        </p:nvCxnSpPr>
        <p:spPr>
          <a:xfrm flipH="1">
            <a:off x="1911572" y="4766498"/>
            <a:ext cx="7374" cy="4402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9" name="Rectangle 28"/>
          <p:cNvSpPr/>
          <p:nvPr/>
        </p:nvSpPr>
        <p:spPr>
          <a:xfrm>
            <a:off x="1347133" y="6148444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Keystroke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62410" y="5958314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Signature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66095" y="6080509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Voice </a:t>
            </a:r>
          </a:p>
        </p:txBody>
      </p:sp>
    </p:spTree>
    <p:extLst>
      <p:ext uri="{BB962C8B-B14F-4D97-AF65-F5344CB8AC3E}">
        <p14:creationId xmlns:p14="http://schemas.microsoft.com/office/powerpoint/2010/main" val="465322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811" y="5628146"/>
            <a:ext cx="718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86" y="1538102"/>
            <a:ext cx="5164428" cy="3781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88476" y="335597"/>
            <a:ext cx="26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156" y="371811"/>
            <a:ext cx="10148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ডেটাসমূহ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endParaRPr lang="en-US" dirty="0"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64" y="1423061"/>
            <a:ext cx="3993266" cy="447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121341" y="5169297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হাতের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09558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ডেটাসমূহ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endParaRPr lang="en-US" dirty="0">
              <a:latin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65" y="1648496"/>
            <a:ext cx="4842456" cy="415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19663" y="5346708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আঙ্গুলের ছাপ </a:t>
            </a:r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3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686" y="281659"/>
            <a:ext cx="1117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ডেটাসমূহ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endParaRPr lang="en-US" dirty="0"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361" y="1325694"/>
            <a:ext cx="5352902" cy="4668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396312" y="554518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576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3" y="371811"/>
            <a:ext cx="11157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ডেটাসমূহ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endParaRPr lang="en-US" dirty="0">
              <a:latin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04901" y="1699969"/>
            <a:ext cx="9220201" cy="3458062"/>
            <a:chOff x="1038696" y="1875938"/>
            <a:chExt cx="10475672" cy="34580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39275" y="1875938"/>
              <a:ext cx="4675093" cy="342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696" y="1905000"/>
              <a:ext cx="4761669" cy="342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4644089" y="5576533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ভয়েস বা মুখের কথা </a:t>
            </a:r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557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673" y="2043213"/>
            <a:ext cx="8619280" cy="3286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460" y="217264"/>
            <a:ext cx="1066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ডেটাসমূহ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endParaRPr lang="en-US" dirty="0">
              <a:latin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3195" y="5445850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91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418" y="179043"/>
            <a:ext cx="2390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11727" y="1073361"/>
            <a:ext cx="8020179" cy="4071743"/>
            <a:chOff x="8357160" y="287421"/>
            <a:chExt cx="4626191" cy="2965166"/>
          </a:xfrm>
        </p:grpSpPr>
        <p:sp>
          <p:nvSpPr>
            <p:cNvPr id="4" name="Cloud Callout 3"/>
            <p:cNvSpPr/>
            <p:nvPr/>
          </p:nvSpPr>
          <p:spPr>
            <a:xfrm>
              <a:off x="9885079" y="2874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42500" cap="flat" cmpd="sng" algn="ctr">
              <a:solidFill>
                <a:srgbClr val="FFFF00"/>
              </a:solidFill>
              <a:prstDash val="solid"/>
            </a:ln>
            <a:effectLst>
              <a:glow rad="228600">
                <a:srgbClr val="9F2936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10469395" y="448315"/>
              <a:ext cx="1845419" cy="470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357160" y="1362715"/>
              <a:ext cx="4626191" cy="1889872"/>
              <a:chOff x="3008566" y="1058903"/>
              <a:chExt cx="5730661" cy="157116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08566" y="1058903"/>
                <a:ext cx="5730661" cy="1381785"/>
                <a:chOff x="3208813" y="1345522"/>
                <a:chExt cx="6303474" cy="2122187"/>
              </a:xfrm>
            </p:grpSpPr>
            <p:pic>
              <p:nvPicPr>
                <p:cNvPr id="9" name="Picture 8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9410" y="2036699"/>
                  <a:ext cx="788808" cy="14310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4113" y="1345522"/>
                  <a:ext cx="2168174" cy="175797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813" y="1543173"/>
                  <a:ext cx="1785467" cy="181085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 flipV="1">
                <a:off x="3907880" y="2622274"/>
                <a:ext cx="4003201" cy="7798"/>
              </a:xfrm>
              <a:prstGeom prst="line">
                <a:avLst/>
              </a:prstGeom>
              <a:noFill/>
              <a:ln w="38100" cap="flat" cmpd="sng" algn="ctr">
                <a:solidFill>
                  <a:srgbClr val="9F2936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2" name="Rectangle 11"/>
          <p:cNvSpPr/>
          <p:nvPr/>
        </p:nvSpPr>
        <p:spPr>
          <a:xfrm>
            <a:off x="2622647" y="5561440"/>
            <a:ext cx="6184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9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9276" y="118971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3381" y="863351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1895" y="863351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81" y="1509682"/>
            <a:ext cx="2249619" cy="228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976" y="1448126"/>
            <a:ext cx="2571538" cy="2518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432" y="3966991"/>
            <a:ext cx="3485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b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নং-০১৭১২০০৭১৮৯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0082" y="3966990"/>
            <a:ext cx="51940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b="1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sz="2800" b="1" dirty="0"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kern="0" dirty="0"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bn-IN" sz="2800" b="1" kern="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2800" b="1" kern="0" dirty="0"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kern="0" dirty="0"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   </a:t>
            </a:r>
            <a:r>
              <a:rPr lang="bn-IN" sz="2800" b="1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  <a:endParaRPr lang="en-US" sz="2800" b="1" dirty="0"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>
                <a:latin typeface="Nikosh" pitchFamily="2" charset="0"/>
                <a:cs typeface="Nikosh" pitchFamily="2" charset="0"/>
              </a:rPr>
              <a:t>          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7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1892" y="122686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8337" y="7604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১। ফিঙ্গার প্রিন্ট রিডার কী  ?</a:t>
            </a:r>
          </a:p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২। ফ্রেস রিকগনিশন  কী  ?</a:t>
            </a:r>
          </a:p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৩। ডি এন এ কী           ?</a:t>
            </a:r>
          </a:p>
          <a:p>
            <a:pPr lvl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3062" y="221556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1428750" algn="l"/>
                <a:tab pos="1600200" algn="l"/>
                <a:tab pos="2674938" algn="r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৪।বায়োম্রেট্রিক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428750" algn="l"/>
                <a:tab pos="1600200" algn="l"/>
                <a:tab pos="2674938" algn="r"/>
              </a:tabLst>
            </a:pP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ক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ফিঙ্গারপ্রিন্ট               খ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 ফিঙ্গার               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             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গ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ফিঙ্গার ইনপুট ডেটা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    ঘ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  <a:sym typeface="Symbol" pitchFamily="18" charset="2"/>
              </a:rPr>
              <a:t> ফিঙ্গার বায়োলজিক্যাল 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endParaRPr lang="en-US" sz="32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222" y="427766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1428750" algn="l"/>
                <a:tab pos="1600200" algn="l"/>
                <a:tab pos="2674938" algn="r"/>
              </a:tabLst>
            </a:pPr>
            <a:r>
              <a:rPr lang="bn-IN" sz="32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৫। তথ্য প্রযুক্তির সাহায্যে মানুষের শারীরিক বৈশিষ্ট চিহ্নিত করে শনাক্ত করাকে কী বলে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428750" algn="l"/>
                <a:tab pos="1600200" algn="l"/>
                <a:tab pos="2674938" algn="r"/>
              </a:tabLst>
            </a:pP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   ক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বায়োমেট্রিক       খ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বায়োইনফরমেট্রিক</a:t>
            </a:r>
            <a:endParaRPr lang="en-US" sz="3200" dirty="0">
              <a:latin typeface="NikoshBAN" panose="02000000000000000000" pitchFamily="2" charset="0"/>
              <a:ea typeface="Calibri" pitchFamily="34" charset="0"/>
              <a:cs typeface="NikoshBAN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1428750" algn="l"/>
                <a:tab pos="1600200" algn="l"/>
                <a:tab pos="2674938" algn="r"/>
              </a:tabLst>
            </a:pP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   গ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বায়োট্রেকনোলজি  ঘ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বায়োমিড</a:t>
            </a:r>
            <a:r>
              <a:rPr lang="en-US" sz="3200" dirty="0"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4337" y="2643317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  <a:sym typeface="Symbol" pitchFamily="18" charset="2"/>
              </a:rPr>
              <a:t>সমাধান   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4338" y="5016334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  <a:sym typeface="Symbol" pitchFamily="18" charset="2"/>
              </a:rPr>
              <a:t>সমাধান   </a:t>
            </a:r>
            <a:r>
              <a:rPr lang="bn-IN" sz="3200" b="1" dirty="0">
                <a:solidFill>
                  <a:prstClr val="black"/>
                </a:solidFill>
                <a:latin typeface="SutonnyMJ" pitchFamily="2" charset="0"/>
                <a:ea typeface="Calibri" pitchFamily="34" charset="0"/>
                <a:cs typeface="NikoshBAN" pitchFamily="2" charset="0"/>
                <a:sym typeface="Symbol" pitchFamily="18" charset="2"/>
              </a:rPr>
              <a:t>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3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720" y="5760579"/>
            <a:ext cx="8117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বিনির্মানে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কার্যাবলী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21" y="1097421"/>
            <a:ext cx="6509756" cy="437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88853" y="245761"/>
            <a:ext cx="3052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06257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6569" y="223807"/>
            <a:ext cx="1750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86" y="1353110"/>
            <a:ext cx="5950227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8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1" y="1934053"/>
            <a:ext cx="4576934" cy="4200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77" y="1192695"/>
            <a:ext cx="4520485" cy="494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28242" y="213355"/>
            <a:ext cx="277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46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8" y="1751527"/>
            <a:ext cx="4724400" cy="39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52" y="1751527"/>
            <a:ext cx="4211391" cy="39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21425" y="584416"/>
            <a:ext cx="277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513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477" y="1594866"/>
            <a:ext cx="3284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68" y="2237045"/>
            <a:ext cx="5144373" cy="348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42450" y="304628"/>
            <a:ext cx="603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আলোচলার বিষয়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9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046" y="1361212"/>
            <a:ext cx="4793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4400" b="1" kern="0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3263" y="2274117"/>
            <a:ext cx="757562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বায়োমেট্রিক্স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271" y="437882"/>
            <a:ext cx="307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7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808" y="707886"/>
            <a:ext cx="92975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“Bio”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-</a:t>
            </a:r>
          </a:p>
          <a:p>
            <a:pPr marL="274320" algn="just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Life-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algn="just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“metric”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-</a:t>
            </a:r>
          </a:p>
          <a:p>
            <a:pPr marL="274320" algn="just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algn="just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 measure-</a:t>
            </a:r>
          </a:p>
          <a:p>
            <a:pPr marL="274320" algn="just">
              <a:lnSpc>
                <a:spcPct val="110000"/>
              </a:lnSpc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marL="274320" algn="just">
              <a:lnSpc>
                <a:spcPct val="110000"/>
              </a:lnSpc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marL="274320" algn="just">
              <a:lnSpc>
                <a:spcPct val="110000"/>
              </a:lnSpc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pPr marL="274320" algn="just">
              <a:lnSpc>
                <a:spcPct val="11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বায়োমেট্রিক্স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(Biometrics)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7213" y="286971"/>
            <a:ext cx="2605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বায়োমেট্রিক্স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08" y="1161664"/>
            <a:ext cx="2511507" cy="243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97" y="4112464"/>
            <a:ext cx="226168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33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6663" y="141134"/>
            <a:ext cx="2390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8" y="910575"/>
            <a:ext cx="8560904" cy="398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93D86-E89D-48B5-8262-70D29939DB31}"/>
              </a:ext>
            </a:extLst>
          </p:cNvPr>
          <p:cNvSpPr txBox="1"/>
          <p:nvPr/>
        </p:nvSpPr>
        <p:spPr>
          <a:xfrm>
            <a:off x="1616765" y="4998230"/>
            <a:ext cx="87331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ব্যাক্তিত্ব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370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861" y="249565"/>
            <a:ext cx="2265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339" y="4456187"/>
            <a:ext cx="10151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বায়োমেট্রিক্স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বায়োলজিক্যাল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বায়োমেট্রিক্স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বায়োমেট্রিক্স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272209"/>
            <a:ext cx="3644347" cy="3183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8" y="1272209"/>
            <a:ext cx="3752463" cy="318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645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416</Words>
  <Application>Microsoft Office PowerPoint</Application>
  <PresentationFormat>Custom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Nikosh</vt:lpstr>
      <vt:lpstr>NikoshBAN</vt:lpstr>
      <vt:lpstr>SolaimanLipi</vt:lpstr>
      <vt:lpstr>SutonnyMJ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92</cp:revision>
  <dcterms:created xsi:type="dcterms:W3CDTF">2019-09-13T09:48:23Z</dcterms:created>
  <dcterms:modified xsi:type="dcterms:W3CDTF">2020-10-26T07:26:55Z</dcterms:modified>
</cp:coreProperties>
</file>