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73" r:id="rId8"/>
    <p:sldId id="263" r:id="rId9"/>
    <p:sldId id="275" r:id="rId10"/>
    <p:sldId id="264" r:id="rId11"/>
    <p:sldId id="265" r:id="rId12"/>
    <p:sldId id="266" r:id="rId13"/>
    <p:sldId id="267" r:id="rId14"/>
    <p:sldId id="274" r:id="rId15"/>
    <p:sldId id="268" r:id="rId16"/>
    <p:sldId id="269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1D7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03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4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C5FDB-550A-4782-A10B-01B90BCFA6C2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4183B-8BA2-4B35-86F3-45791CAF6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9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4183B-8BA2-4B35-86F3-45791CAF68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পাঠ</a:t>
            </a:r>
            <a:r>
              <a:rPr lang="bn-IN" baseline="0" dirty="0"/>
              <a:t> ঘোষণা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4183B-8BA2-4B35-86F3-45791CAF68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মূল্যায়ন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4183B-8BA2-4B35-86F3-45791CAF682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4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4119-F5AE-4652-9295-15FA3C64522F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EBA3-9079-430F-929B-9339AABC4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5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4119-F5AE-4652-9295-15FA3C64522F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EBA3-9079-430F-929B-9339AABC4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2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4119-F5AE-4652-9295-15FA3C64522F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EBA3-9079-430F-929B-9339AABC43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649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4119-F5AE-4652-9295-15FA3C64522F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EBA3-9079-430F-929B-9339AABC4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76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4119-F5AE-4652-9295-15FA3C64522F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EBA3-9079-430F-929B-9339AABC43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238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4119-F5AE-4652-9295-15FA3C64522F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EBA3-9079-430F-929B-9339AABC4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5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4119-F5AE-4652-9295-15FA3C64522F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EBA3-9079-430F-929B-9339AABC4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79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4119-F5AE-4652-9295-15FA3C64522F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EBA3-9079-430F-929B-9339AABC4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4119-F5AE-4652-9295-15FA3C64522F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EBA3-9079-430F-929B-9339AABC4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1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4119-F5AE-4652-9295-15FA3C64522F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EBA3-9079-430F-929B-9339AABC4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8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4119-F5AE-4652-9295-15FA3C64522F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EBA3-9079-430F-929B-9339AABC4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4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4119-F5AE-4652-9295-15FA3C64522F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EBA3-9079-430F-929B-9339AABC4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7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4119-F5AE-4652-9295-15FA3C64522F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EBA3-9079-430F-929B-9339AABC4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4119-F5AE-4652-9295-15FA3C64522F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EBA3-9079-430F-929B-9339AABC4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0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4119-F5AE-4652-9295-15FA3C64522F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EBA3-9079-430F-929B-9339AABC4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7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4119-F5AE-4652-9295-15FA3C64522F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EBA3-9079-430F-929B-9339AABC4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1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04119-F5AE-4652-9295-15FA3C64522F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D5EBA3-9079-430F-929B-9339AABC4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8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347EF8-3141-49B8-BB94-B19CC6285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" y="0"/>
            <a:ext cx="9845437" cy="4854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081358-CCEC-4BC0-A336-FFA3FEC7483A}"/>
              </a:ext>
            </a:extLst>
          </p:cNvPr>
          <p:cNvSpPr/>
          <p:nvPr/>
        </p:nvSpPr>
        <p:spPr>
          <a:xfrm>
            <a:off x="1335314" y="4854350"/>
            <a:ext cx="7416800" cy="186204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</a:t>
            </a:r>
            <a:r>
              <a:rPr lang="as-IN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274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79" y="2867889"/>
            <a:ext cx="4112308" cy="4031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2109" y="803564"/>
            <a:ext cx="833957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accent4">
                    <a:lumMod val="50000"/>
                  </a:schemeClr>
                </a:solidFill>
              </a:rPr>
              <a:t>শিক্ষকের পাঠ</a:t>
            </a:r>
            <a:endParaRPr lang="en-US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2784762"/>
            <a:ext cx="3686607" cy="37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64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854" y="335973"/>
            <a:ext cx="4961659" cy="1292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/>
              <a:t>শিক্ষার্থীর পাঠ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54" y="2000251"/>
            <a:ext cx="4847360" cy="225155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44" y="500063"/>
            <a:ext cx="3928767" cy="5643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976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745" y="443345"/>
            <a:ext cx="802178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accent3">
                    <a:lumMod val="75000"/>
                  </a:schemeClr>
                </a:solidFill>
              </a:rPr>
              <a:t>দলীয় কাজ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396836"/>
            <a:ext cx="806334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/>
              <a:t>প্রতি দল পাঠ্যবই থেকে যুক্তবর্ণ খুঁজে বের করবে ও লিখবে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047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4618" y="1302327"/>
            <a:ext cx="8021782" cy="487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5781" y="2195945"/>
            <a:ext cx="19812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2"/>
                </a:solidFill>
              </a:rPr>
              <a:t>ক্ষ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8144" y="2168236"/>
            <a:ext cx="19812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</a:rPr>
              <a:t>ন্ধ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2168236"/>
            <a:ext cx="19812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</a:rPr>
              <a:t>ণ্ড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8854" y="4918363"/>
            <a:ext cx="1981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</a:rPr>
              <a:t>ম্ব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4290" y="4918363"/>
            <a:ext cx="19812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</a:rPr>
              <a:t>ষ্ট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4862945"/>
            <a:ext cx="19812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</a:rPr>
              <a:t>ন্ত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6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072" y="112969"/>
            <a:ext cx="116941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/>
              <a:t>ক্ষ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386572" y="112969"/>
            <a:ext cx="184265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/>
              <a:t>ক+ষ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79072" y="1390642"/>
            <a:ext cx="116941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/>
              <a:t>ণ্ড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427567" y="1390642"/>
            <a:ext cx="184265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/>
              <a:t>ণ+ড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34491" y="2666607"/>
            <a:ext cx="1113991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/>
              <a:t>ম্ব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3509896" y="2735454"/>
            <a:ext cx="184265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/>
              <a:t>ম+ব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720" y="4029997"/>
            <a:ext cx="111399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/>
              <a:t>ষ্ট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6337" y="4246807"/>
            <a:ext cx="184265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/>
              <a:t>ষ+ট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334491" y="5439201"/>
            <a:ext cx="111399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/>
              <a:t>ন্ত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09896" y="5330521"/>
            <a:ext cx="175909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/>
              <a:t>ন+ত</a:t>
            </a:r>
            <a:endParaRPr lang="en-US" sz="48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71897" y="461665"/>
            <a:ext cx="8827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96627" y="1774695"/>
            <a:ext cx="8827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96627" y="3254806"/>
            <a:ext cx="882795" cy="1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46633" y="4473997"/>
            <a:ext cx="7827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96627" y="5746020"/>
            <a:ext cx="7827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284E82-4C2F-4EBF-B86E-4F257DA4D86F}"/>
              </a:ext>
            </a:extLst>
          </p:cNvPr>
          <p:cNvSpPr/>
          <p:nvPr/>
        </p:nvSpPr>
        <p:spPr>
          <a:xfrm>
            <a:off x="6245989" y="205302"/>
            <a:ext cx="1842654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</a:rPr>
              <a:t>রক্ষা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B47A1DB-7D76-4DB8-803D-BEA9F5A41EB7}"/>
              </a:ext>
            </a:extLst>
          </p:cNvPr>
          <p:cNvSpPr/>
          <p:nvPr/>
        </p:nvSpPr>
        <p:spPr>
          <a:xfrm>
            <a:off x="6310924" y="1359196"/>
            <a:ext cx="1712783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</a:rPr>
              <a:t>কাণ্ড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9FBA536-B5B3-4AE9-B09C-393F18C8C1CC}"/>
              </a:ext>
            </a:extLst>
          </p:cNvPr>
          <p:cNvSpPr/>
          <p:nvPr/>
        </p:nvSpPr>
        <p:spPr>
          <a:xfrm>
            <a:off x="6425805" y="2768161"/>
            <a:ext cx="1597902" cy="81255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</a:rPr>
              <a:t>কম্বল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B2C73C9-40DC-4E44-9250-E9779DCD085A}"/>
              </a:ext>
            </a:extLst>
          </p:cNvPr>
          <p:cNvSpPr/>
          <p:nvPr/>
        </p:nvSpPr>
        <p:spPr>
          <a:xfrm>
            <a:off x="6415855" y="4246807"/>
            <a:ext cx="1687843" cy="81255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</a:rPr>
              <a:t>মিষ্টি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ADE6E18-AC08-44B8-8566-C260DD4CBDA3}"/>
              </a:ext>
            </a:extLst>
          </p:cNvPr>
          <p:cNvSpPr/>
          <p:nvPr/>
        </p:nvSpPr>
        <p:spPr>
          <a:xfrm>
            <a:off x="6425805" y="5498805"/>
            <a:ext cx="1759094" cy="7713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</a:rPr>
              <a:t>বসন্ত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96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7" grpId="0" animBg="1"/>
      <p:bldP spid="10" grpId="0" animBg="1"/>
      <p:bldP spid="13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7018" y="1454727"/>
            <a:ext cx="8201891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accent4">
                    <a:lumMod val="50000"/>
                  </a:schemeClr>
                </a:solidFill>
              </a:rPr>
              <a:t>প্রতি দল যুক্তবর্ণ ভেঙে লিখবে ।</a:t>
            </a: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5126" y="3006436"/>
            <a:ext cx="2452255" cy="74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দল ১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893127" y="3394364"/>
            <a:ext cx="1316182" cy="41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708073" y="3006437"/>
            <a:ext cx="3297382" cy="74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ক্ষ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955964" y="4281056"/>
            <a:ext cx="2341417" cy="7204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দল ২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90109" y="4606123"/>
            <a:ext cx="1219200" cy="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902037" y="4360461"/>
            <a:ext cx="3297382" cy="5616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ম্ব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955965" y="5763491"/>
            <a:ext cx="2438400" cy="7342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দল ৩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990109" y="6012873"/>
            <a:ext cx="1427018" cy="27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123709" y="5569526"/>
            <a:ext cx="3075710" cy="6511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ন্ত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4222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1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1EC498-C1BC-412C-BBEC-D34E2E37B460}"/>
              </a:ext>
            </a:extLst>
          </p:cNvPr>
          <p:cNvSpPr txBox="1"/>
          <p:nvPr/>
        </p:nvSpPr>
        <p:spPr>
          <a:xfrm>
            <a:off x="569627" y="704538"/>
            <a:ext cx="857437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/>
              <a:t>নিচের যুক্তবর্ণগুলো ভেঙে একটি করে শব্দ লেখ।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9D27EC-ACED-463A-8115-2199C8DAC4FE}"/>
              </a:ext>
            </a:extLst>
          </p:cNvPr>
          <p:cNvSpPr txBox="1"/>
          <p:nvPr/>
        </p:nvSpPr>
        <p:spPr>
          <a:xfrm>
            <a:off x="1169233" y="2803160"/>
            <a:ext cx="4332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ন্ত,ম্ব,ট্ট,ক্ষ,ষ্ট।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6304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1650" y="38695"/>
            <a:ext cx="756458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/>
              <a:t>বাড়ির কাজ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771650" y="3283527"/>
            <a:ext cx="7564581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3200" dirty="0"/>
              <a:t>কাক ও কোকিল সম্পর্কে দুইটি করে বাক্য লিখে আনবে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2327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C6CADE-9B13-43D0-942D-C9E27842B6CF}"/>
              </a:ext>
            </a:extLst>
          </p:cNvPr>
          <p:cNvSpPr/>
          <p:nvPr/>
        </p:nvSpPr>
        <p:spPr>
          <a:xfrm>
            <a:off x="2143125" y="373318"/>
            <a:ext cx="6486525" cy="15696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ধন্যবাদ</a:t>
            </a:r>
            <a:endParaRPr lang="en-US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7" y="2657475"/>
            <a:ext cx="3810000" cy="2914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696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35" y="504825"/>
            <a:ext cx="7069715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/>
              <a:t>শিক্ষক পরিচিতি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188335" y="2421083"/>
            <a:ext cx="7069715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নাম-ফারজানা মামুন</a:t>
            </a:r>
          </a:p>
          <a:p>
            <a:r>
              <a:rPr lang="bn-IN" sz="4000" dirty="0"/>
              <a:t>পদবি-সহকারি শিক্ষক </a:t>
            </a:r>
          </a:p>
          <a:p>
            <a:r>
              <a:rPr lang="bn-IN" sz="4000" dirty="0"/>
              <a:t>বিদ্যালয়ের নাম-পূর্ব নিজমাওনা সরকারি প্রাথমিক বিদ্যালয়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35" y="504825"/>
            <a:ext cx="3249680" cy="4470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329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5" y="1011382"/>
            <a:ext cx="7786254" cy="923330"/>
          </a:xfrm>
          <a:prstGeom prst="rect">
            <a:avLst/>
          </a:prstGeom>
          <a:ln>
            <a:solidFill>
              <a:srgbClr val="D91D7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>
                  <a:solidFill>
                    <a:srgbClr val="E6E6E6"/>
                  </a:solidFill>
                </a:ln>
              </a:rPr>
              <a:t>পাঠ পরিচিতি</a:t>
            </a:r>
            <a:endParaRPr lang="en-US" sz="5400" dirty="0">
              <a:ln>
                <a:solidFill>
                  <a:srgbClr val="E6E6E6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327564"/>
            <a:ext cx="120396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/>
              <a:t>বিষয়-বাংলা</a:t>
            </a:r>
            <a:endParaRPr lang="bn-IN" sz="6600" dirty="0"/>
          </a:p>
          <a:p>
            <a:r>
              <a:rPr lang="bn-IN" sz="4800" dirty="0"/>
              <a:t>শ্রেণি-তৃতীয় </a:t>
            </a:r>
            <a:endParaRPr lang="bn-IN" sz="6600" dirty="0"/>
          </a:p>
          <a:p>
            <a:r>
              <a:rPr lang="bn-IN" sz="4400" dirty="0"/>
              <a:t>পাঠ পরিচিতি-পাখিদের কথা</a:t>
            </a:r>
          </a:p>
          <a:p>
            <a:r>
              <a:rPr lang="bn-IN" sz="4400" dirty="0"/>
              <a:t>পাঠ্যাংশ-রোজ সকালে--------কোকিল বসন্তকালে ডাকে।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561855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509" y="595746"/>
            <a:ext cx="6899564" cy="10156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6000" dirty="0"/>
              <a:t>শিখনফল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1" y="2466108"/>
            <a:ext cx="8728364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800" dirty="0"/>
              <a:t>শোনা -৩.</a:t>
            </a:r>
            <a:r>
              <a:rPr lang="en-US" sz="2800" dirty="0"/>
              <a:t>৩.১</a:t>
            </a:r>
            <a:r>
              <a:rPr lang="bn-IN" sz="2800" dirty="0"/>
              <a:t>-পাখির বর্ণনা শুনে বুঝতে পারবে 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800" dirty="0"/>
              <a:t>বলা-২.</a:t>
            </a:r>
            <a:r>
              <a:rPr lang="en-US" sz="2800" dirty="0"/>
              <a:t>৬.১-পরিচিত </a:t>
            </a:r>
            <a:r>
              <a:rPr lang="en-US" sz="2800" dirty="0" err="1"/>
              <a:t>পাখি</a:t>
            </a:r>
            <a:r>
              <a:rPr lang="en-US" sz="2800" dirty="0"/>
              <a:t> </a:t>
            </a:r>
            <a:r>
              <a:rPr lang="en-US" sz="2800" dirty="0" err="1"/>
              <a:t>সম্পর্কে</a:t>
            </a:r>
            <a:r>
              <a:rPr lang="en-US" sz="2800" dirty="0"/>
              <a:t> </a:t>
            </a:r>
            <a:r>
              <a:rPr lang="en-US" sz="2800" dirty="0" err="1"/>
              <a:t>বলতে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পড়া-১</a:t>
            </a:r>
            <a:r>
              <a:rPr lang="bn-IN" sz="2800" dirty="0"/>
              <a:t>.</a:t>
            </a:r>
            <a:r>
              <a:rPr lang="en-US" sz="2800" dirty="0"/>
              <a:t>৩</a:t>
            </a:r>
            <a:r>
              <a:rPr lang="bn-IN" sz="2800" dirty="0"/>
              <a:t>.</a:t>
            </a:r>
            <a:r>
              <a:rPr lang="en-US" sz="2800" dirty="0"/>
              <a:t>১-যুক্তব্যঞ্জন </a:t>
            </a:r>
            <a:r>
              <a:rPr lang="en-US" sz="2800" dirty="0" err="1"/>
              <a:t>স্পষ্ট</a:t>
            </a:r>
            <a:r>
              <a:rPr lang="en-US" sz="2800" dirty="0"/>
              <a:t>  ও</a:t>
            </a:r>
            <a:r>
              <a:rPr lang="bn-IN" sz="2800" dirty="0"/>
              <a:t> শুদ্ধ উচ্চারণে পড়তে পারবে 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800" dirty="0"/>
              <a:t>লেখা-১.</a:t>
            </a:r>
            <a:r>
              <a:rPr lang="en-US" sz="2800" dirty="0"/>
              <a:t>৪.১-</a:t>
            </a:r>
            <a:r>
              <a:rPr lang="bn-IN" sz="2800" dirty="0"/>
              <a:t>যুক্তবর্ণ ভেঙে লিখতে পারবে।</a:t>
            </a:r>
            <a:endParaRPr lang="en-US" sz="2800" dirty="0"/>
          </a:p>
          <a:p>
            <a:r>
              <a:rPr lang="en-US" sz="2800" dirty="0"/>
              <a:t>             </a:t>
            </a:r>
            <a:endParaRPr lang="bn-IN" sz="2800" dirty="0"/>
          </a:p>
        </p:txBody>
      </p:sp>
    </p:spTree>
    <p:extLst>
      <p:ext uri="{BB962C8B-B14F-4D97-AF65-F5344CB8AC3E}">
        <p14:creationId xmlns:p14="http://schemas.microsoft.com/office/powerpoint/2010/main" val="2164797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236" y="274453"/>
            <a:ext cx="897774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/>
              <a:t>এসো আমরা একটি ভিডিও দেখি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69" y="1718529"/>
            <a:ext cx="3130880" cy="36102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80287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128" y="2092037"/>
            <a:ext cx="8617528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dirty="0"/>
              <a:t>আমরা সকালে কিসের ডাকে ঘুম থেকে</a:t>
            </a:r>
            <a:r>
              <a:rPr lang="bn-IN" dirty="0"/>
              <a:t> </a:t>
            </a:r>
            <a:r>
              <a:rPr lang="bn-IN" sz="3200" dirty="0"/>
              <a:t>উঠি 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75856" y="3388366"/>
            <a:ext cx="8686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dirty="0"/>
              <a:t>তোমরা কি কয়েকটা পাখির নাম বলতে পারবে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602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9256" y="3216716"/>
            <a:ext cx="6022803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পাখিদের কথা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9256" y="1013844"/>
            <a:ext cx="6655143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আজ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আমরা</a:t>
            </a:r>
            <a:r>
              <a:rPr lang="bn-I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পড়বো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42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0" y="244917"/>
            <a:ext cx="502919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/>
              <a:t>ছবিতে কি দেখতে পারছো?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77089" y="5734202"/>
            <a:ext cx="5029199" cy="12623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</a:rPr>
              <a:t>কাক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6290" y="1205345"/>
            <a:ext cx="425334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/>
              <a:t>কাকের শরীর কালো পালকে ঢাকা থাকে ।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06290" y="2570018"/>
            <a:ext cx="425334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/>
              <a:t>কাক কা কা করে ডাকে।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44836" y="3934691"/>
            <a:ext cx="43641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/>
              <a:t>কাক কোকিলের ডিমে তা দেয় 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2" y="829692"/>
            <a:ext cx="5112327" cy="49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4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8575"/>
            <a:ext cx="8188036" cy="496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ছবিতে</a:t>
            </a:r>
            <a:r>
              <a:rPr lang="en-US" sz="2400" dirty="0"/>
              <a:t>  </a:t>
            </a:r>
            <a:r>
              <a:rPr lang="en-US" sz="2400" dirty="0" err="1"/>
              <a:t>আমরা</a:t>
            </a:r>
            <a:r>
              <a:rPr lang="en-US" sz="3200" dirty="0"/>
              <a:t> </a:t>
            </a:r>
            <a:r>
              <a:rPr lang="en-US" sz="2400" dirty="0" err="1"/>
              <a:t>কি</a:t>
            </a:r>
            <a:r>
              <a:rPr lang="en-US" sz="2400" dirty="0"/>
              <a:t> </a:t>
            </a:r>
            <a:r>
              <a:rPr lang="en-US" sz="2400" dirty="0" err="1"/>
              <a:t>দেখতে</a:t>
            </a:r>
            <a:r>
              <a:rPr lang="en-US" sz="2400" dirty="0"/>
              <a:t> </a:t>
            </a:r>
            <a:r>
              <a:rPr lang="en-US" sz="2400" dirty="0" err="1"/>
              <a:t>পাচ্ছি</a:t>
            </a:r>
            <a:r>
              <a:rPr lang="en-US" sz="24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29338"/>
            <a:ext cx="8188036" cy="7286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/>
              <a:t>কোকিল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188037" y="175201"/>
            <a:ext cx="40039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/>
              <a:t>এদের রং কালো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188037" y="1178577"/>
            <a:ext cx="400396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/>
              <a:t>এদের লম্বা লেজ আছে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301038" y="2120398"/>
            <a:ext cx="389096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/>
              <a:t>বসন্তকালে মিষ্টি সুরে গান করে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7590"/>
            <a:ext cx="8188037" cy="556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1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ustom 9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748</TotalTime>
  <Words>218</Words>
  <Application>Microsoft Office PowerPoint</Application>
  <PresentationFormat>Widescreen</PresentationFormat>
  <Paragraphs>73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Nizmawna GPS</dc:creator>
  <cp:lastModifiedBy>DCTA</cp:lastModifiedBy>
  <cp:revision>159</cp:revision>
  <dcterms:created xsi:type="dcterms:W3CDTF">2019-06-20T04:10:00Z</dcterms:created>
  <dcterms:modified xsi:type="dcterms:W3CDTF">2020-10-26T04:59:34Z</dcterms:modified>
</cp:coreProperties>
</file>