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9" r:id="rId3"/>
    <p:sldId id="268" r:id="rId4"/>
    <p:sldId id="258" r:id="rId5"/>
    <p:sldId id="259" r:id="rId6"/>
    <p:sldId id="261" r:id="rId7"/>
    <p:sldId id="271" r:id="rId8"/>
    <p:sldId id="260" r:id="rId9"/>
    <p:sldId id="264" r:id="rId10"/>
    <p:sldId id="262" r:id="rId11"/>
    <p:sldId id="263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1DD6B-75A9-4109-9977-9AFD02D7A0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EC9FD-7E5A-4375-A51E-2CF6E1F2C26C}">
      <dgm:prSet phldrT="[Text]"/>
      <dgm:spPr/>
      <dgm:t>
        <a:bodyPr/>
        <a:lstStyle/>
        <a:p>
          <a:r>
            <a:rPr lang="bn-IN" dirty="0" smtClean="0"/>
            <a:t>মদ ও জুয়া</a:t>
          </a:r>
          <a:endParaRPr lang="en-US" dirty="0"/>
        </a:p>
      </dgm:t>
    </dgm:pt>
    <dgm:pt modelId="{49269081-4AAE-41E8-80F3-57343A9E4CF5}" type="parTrans" cxnId="{76A3321E-488B-48A2-BC47-C66B1BA240D8}">
      <dgm:prSet/>
      <dgm:spPr/>
      <dgm:t>
        <a:bodyPr/>
        <a:lstStyle/>
        <a:p>
          <a:endParaRPr lang="en-US"/>
        </a:p>
      </dgm:t>
    </dgm:pt>
    <dgm:pt modelId="{88D24B83-8F24-473D-9D57-2623B3AFA6CE}" type="sibTrans" cxnId="{76A3321E-488B-48A2-BC47-C66B1BA240D8}">
      <dgm:prSet/>
      <dgm:spPr/>
      <dgm:t>
        <a:bodyPr/>
        <a:lstStyle/>
        <a:p>
          <a:endParaRPr lang="en-US"/>
        </a:p>
      </dgm:t>
    </dgm:pt>
    <dgm:pt modelId="{7CA44F2A-57A8-4538-BD29-F9FF066FD817}">
      <dgm:prSet phldrT="[Text]"/>
      <dgm:spPr/>
      <dgm:t>
        <a:bodyPr/>
        <a:lstStyle/>
        <a:p>
          <a:r>
            <a:rPr lang="bn-IN" dirty="0" smtClean="0"/>
            <a:t>নারীর অবস্থান</a:t>
          </a:r>
          <a:endParaRPr lang="en-US" dirty="0"/>
        </a:p>
      </dgm:t>
    </dgm:pt>
    <dgm:pt modelId="{A44678A7-0DED-4D00-96BF-C46B63C714B5}" type="parTrans" cxnId="{D9972C2C-249B-4531-A120-C5EE0DF71835}">
      <dgm:prSet/>
      <dgm:spPr/>
      <dgm:t>
        <a:bodyPr/>
        <a:lstStyle/>
        <a:p>
          <a:endParaRPr lang="en-US"/>
        </a:p>
      </dgm:t>
    </dgm:pt>
    <dgm:pt modelId="{FF9A31FB-45B6-4F60-BD8D-90A7B481C68A}" type="sibTrans" cxnId="{D9972C2C-249B-4531-A120-C5EE0DF71835}">
      <dgm:prSet/>
      <dgm:spPr/>
      <dgm:t>
        <a:bodyPr/>
        <a:lstStyle/>
        <a:p>
          <a:endParaRPr lang="en-US"/>
        </a:p>
      </dgm:t>
    </dgm:pt>
    <dgm:pt modelId="{5796CE4E-AF11-4069-86BB-8E3A64DD64C4}">
      <dgm:prSet phldrT="[Text]"/>
      <dgm:spPr/>
      <dgm:t>
        <a:bodyPr/>
        <a:lstStyle/>
        <a:p>
          <a:r>
            <a:rPr lang="bn-IN" dirty="0" smtClean="0"/>
            <a:t> কন্যা সন্তান</a:t>
          </a:r>
          <a:endParaRPr lang="en-US" dirty="0"/>
        </a:p>
      </dgm:t>
    </dgm:pt>
    <dgm:pt modelId="{1E254B46-95E0-4895-A551-3BE591F58C0C}" type="parTrans" cxnId="{7AC9F648-DF69-4097-9110-342AEC5F6EF8}">
      <dgm:prSet/>
      <dgm:spPr/>
      <dgm:t>
        <a:bodyPr/>
        <a:lstStyle/>
        <a:p>
          <a:endParaRPr lang="en-US"/>
        </a:p>
      </dgm:t>
    </dgm:pt>
    <dgm:pt modelId="{8850AE49-75B1-48F2-8055-DBADA08E770A}" type="sibTrans" cxnId="{7AC9F648-DF69-4097-9110-342AEC5F6EF8}">
      <dgm:prSet/>
      <dgm:spPr/>
      <dgm:t>
        <a:bodyPr/>
        <a:lstStyle/>
        <a:p>
          <a:endParaRPr lang="en-US"/>
        </a:p>
      </dgm:t>
    </dgm:pt>
    <dgm:pt modelId="{9CFD2A0D-11C5-451E-A0E9-3F3A84D2BEF5}" type="pres">
      <dgm:prSet presAssocID="{22C1DD6B-75A9-4109-9977-9AFD02D7A0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1CE6A-0DE1-4699-AE02-967BBB27727B}" type="pres">
      <dgm:prSet presAssocID="{948EC9FD-7E5A-4375-A51E-2CF6E1F2C26C}" presName="composite" presStyleCnt="0"/>
      <dgm:spPr/>
    </dgm:pt>
    <dgm:pt modelId="{DAB4DB24-1734-4423-AF24-8CC1D00F6B47}" type="pres">
      <dgm:prSet presAssocID="{948EC9FD-7E5A-4375-A51E-2CF6E1F2C26C}" presName="rect1" presStyleLbl="trAlignAcc1" presStyleIdx="0" presStyleCnt="3" custLinFactNeighborY="-13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AB92E-5022-4A8B-8A63-FAAD1A653C0F}" type="pres">
      <dgm:prSet presAssocID="{948EC9FD-7E5A-4375-A51E-2CF6E1F2C26C}" presName="rect2" presStyleLbl="fgImgPlace1" presStyleIdx="0" presStyleCnt="3"/>
      <dgm:spPr/>
    </dgm:pt>
    <dgm:pt modelId="{3AA5883E-0B43-4293-9C1C-3B10577AC126}" type="pres">
      <dgm:prSet presAssocID="{88D24B83-8F24-473D-9D57-2623B3AFA6CE}" presName="sibTrans" presStyleCnt="0"/>
      <dgm:spPr/>
    </dgm:pt>
    <dgm:pt modelId="{8767498E-2656-4B60-9317-686FAEEAF9E6}" type="pres">
      <dgm:prSet presAssocID="{7CA44F2A-57A8-4538-BD29-F9FF066FD817}" presName="composite" presStyleCnt="0"/>
      <dgm:spPr/>
    </dgm:pt>
    <dgm:pt modelId="{8C90B031-3F5B-4D4A-8A79-DB1CA36C018D}" type="pres">
      <dgm:prSet presAssocID="{7CA44F2A-57A8-4538-BD29-F9FF066FD817}" presName="rect1" presStyleLbl="trAlignAcc1" presStyleIdx="1" presStyleCnt="3" custScaleX="114733" custScaleY="97272" custLinFactNeighborX="8259" custLinFactNeighborY="-14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1C689-D673-4661-8926-02ED3B7D8F46}" type="pres">
      <dgm:prSet presAssocID="{7CA44F2A-57A8-4538-BD29-F9FF066FD817}" presName="rect2" presStyleLbl="fgImgPlace1" presStyleIdx="1" presStyleCnt="3"/>
      <dgm:spPr/>
    </dgm:pt>
    <dgm:pt modelId="{06F74BE8-DBDC-4360-8E82-1F966FA7EFBD}" type="pres">
      <dgm:prSet presAssocID="{FF9A31FB-45B6-4F60-BD8D-90A7B481C68A}" presName="sibTrans" presStyleCnt="0"/>
      <dgm:spPr/>
    </dgm:pt>
    <dgm:pt modelId="{7429F766-F53B-447C-82DB-BAB77475C042}" type="pres">
      <dgm:prSet presAssocID="{5796CE4E-AF11-4069-86BB-8E3A64DD64C4}" presName="composite" presStyleCnt="0"/>
      <dgm:spPr/>
    </dgm:pt>
    <dgm:pt modelId="{DCFCC78B-0B3D-482C-885A-A1D76C681370}" type="pres">
      <dgm:prSet presAssocID="{5796CE4E-AF11-4069-86BB-8E3A64DD64C4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56DA-920B-4911-974B-2692FD283694}" type="pres">
      <dgm:prSet presAssocID="{5796CE4E-AF11-4069-86BB-8E3A64DD64C4}" presName="rect2" presStyleLbl="fgImgPlace1" presStyleIdx="2" presStyleCnt="3"/>
      <dgm:spPr/>
    </dgm:pt>
  </dgm:ptLst>
  <dgm:cxnLst>
    <dgm:cxn modelId="{76A3321E-488B-48A2-BC47-C66B1BA240D8}" srcId="{22C1DD6B-75A9-4109-9977-9AFD02D7A0D3}" destId="{948EC9FD-7E5A-4375-A51E-2CF6E1F2C26C}" srcOrd="0" destOrd="0" parTransId="{49269081-4AAE-41E8-80F3-57343A9E4CF5}" sibTransId="{88D24B83-8F24-473D-9D57-2623B3AFA6CE}"/>
    <dgm:cxn modelId="{62482CB6-4041-4A03-9C5A-9616C9AEF080}" type="presOf" srcId="{7CA44F2A-57A8-4538-BD29-F9FF066FD817}" destId="{8C90B031-3F5B-4D4A-8A79-DB1CA36C018D}" srcOrd="0" destOrd="0" presId="urn:microsoft.com/office/officeart/2008/layout/PictureStrips"/>
    <dgm:cxn modelId="{7AC9F648-DF69-4097-9110-342AEC5F6EF8}" srcId="{22C1DD6B-75A9-4109-9977-9AFD02D7A0D3}" destId="{5796CE4E-AF11-4069-86BB-8E3A64DD64C4}" srcOrd="2" destOrd="0" parTransId="{1E254B46-95E0-4895-A551-3BE591F58C0C}" sibTransId="{8850AE49-75B1-48F2-8055-DBADA08E770A}"/>
    <dgm:cxn modelId="{054CF22C-324F-4676-B0E6-A5BB3C3E2124}" type="presOf" srcId="{948EC9FD-7E5A-4375-A51E-2CF6E1F2C26C}" destId="{DAB4DB24-1734-4423-AF24-8CC1D00F6B47}" srcOrd="0" destOrd="0" presId="urn:microsoft.com/office/officeart/2008/layout/PictureStrips"/>
    <dgm:cxn modelId="{D9972C2C-249B-4531-A120-C5EE0DF71835}" srcId="{22C1DD6B-75A9-4109-9977-9AFD02D7A0D3}" destId="{7CA44F2A-57A8-4538-BD29-F9FF066FD817}" srcOrd="1" destOrd="0" parTransId="{A44678A7-0DED-4D00-96BF-C46B63C714B5}" sibTransId="{FF9A31FB-45B6-4F60-BD8D-90A7B481C68A}"/>
    <dgm:cxn modelId="{01CFBDD3-8315-47DE-91F8-99EE4B037105}" type="presOf" srcId="{22C1DD6B-75A9-4109-9977-9AFD02D7A0D3}" destId="{9CFD2A0D-11C5-451E-A0E9-3F3A84D2BEF5}" srcOrd="0" destOrd="0" presId="urn:microsoft.com/office/officeart/2008/layout/PictureStrips"/>
    <dgm:cxn modelId="{0F7EB2A1-47D9-4D88-9416-E697A22DCA4D}" type="presOf" srcId="{5796CE4E-AF11-4069-86BB-8E3A64DD64C4}" destId="{DCFCC78B-0B3D-482C-885A-A1D76C681370}" srcOrd="0" destOrd="0" presId="urn:microsoft.com/office/officeart/2008/layout/PictureStrips"/>
    <dgm:cxn modelId="{E7864D8C-6F59-4903-AE18-91D362186435}" type="presParOf" srcId="{9CFD2A0D-11C5-451E-A0E9-3F3A84D2BEF5}" destId="{49A1CE6A-0DE1-4699-AE02-967BBB27727B}" srcOrd="0" destOrd="0" presId="urn:microsoft.com/office/officeart/2008/layout/PictureStrips"/>
    <dgm:cxn modelId="{BE89D045-5D02-4473-86F0-2EA8B89A3E8A}" type="presParOf" srcId="{49A1CE6A-0DE1-4699-AE02-967BBB27727B}" destId="{DAB4DB24-1734-4423-AF24-8CC1D00F6B47}" srcOrd="0" destOrd="0" presId="urn:microsoft.com/office/officeart/2008/layout/PictureStrips"/>
    <dgm:cxn modelId="{E9A73A40-8826-4E7B-A200-36C6608A5B0C}" type="presParOf" srcId="{49A1CE6A-0DE1-4699-AE02-967BBB27727B}" destId="{572AB92E-5022-4A8B-8A63-FAAD1A653C0F}" srcOrd="1" destOrd="0" presId="urn:microsoft.com/office/officeart/2008/layout/PictureStrips"/>
    <dgm:cxn modelId="{FB17EDDF-927B-4364-92CE-69810D4C6006}" type="presParOf" srcId="{9CFD2A0D-11C5-451E-A0E9-3F3A84D2BEF5}" destId="{3AA5883E-0B43-4293-9C1C-3B10577AC126}" srcOrd="1" destOrd="0" presId="urn:microsoft.com/office/officeart/2008/layout/PictureStrips"/>
    <dgm:cxn modelId="{6DB9F8AE-44A0-4F68-AEED-C1B3A0974825}" type="presParOf" srcId="{9CFD2A0D-11C5-451E-A0E9-3F3A84D2BEF5}" destId="{8767498E-2656-4B60-9317-686FAEEAF9E6}" srcOrd="2" destOrd="0" presId="urn:microsoft.com/office/officeart/2008/layout/PictureStrips"/>
    <dgm:cxn modelId="{34070BE2-388F-4CC4-95B1-79427698D8D1}" type="presParOf" srcId="{8767498E-2656-4B60-9317-686FAEEAF9E6}" destId="{8C90B031-3F5B-4D4A-8A79-DB1CA36C018D}" srcOrd="0" destOrd="0" presId="urn:microsoft.com/office/officeart/2008/layout/PictureStrips"/>
    <dgm:cxn modelId="{60A1BC49-8F84-4CC3-A82C-F0AD77E06F0F}" type="presParOf" srcId="{8767498E-2656-4B60-9317-686FAEEAF9E6}" destId="{B811C689-D673-4661-8926-02ED3B7D8F46}" srcOrd="1" destOrd="0" presId="urn:microsoft.com/office/officeart/2008/layout/PictureStrips"/>
    <dgm:cxn modelId="{956C6EF8-E838-48FC-BA37-5AC91B91CA17}" type="presParOf" srcId="{9CFD2A0D-11C5-451E-A0E9-3F3A84D2BEF5}" destId="{06F74BE8-DBDC-4360-8E82-1F966FA7EFBD}" srcOrd="3" destOrd="0" presId="urn:microsoft.com/office/officeart/2008/layout/PictureStrips"/>
    <dgm:cxn modelId="{88976337-4FEC-4A01-BB13-088CD1BC73D7}" type="presParOf" srcId="{9CFD2A0D-11C5-451E-A0E9-3F3A84D2BEF5}" destId="{7429F766-F53B-447C-82DB-BAB77475C042}" srcOrd="4" destOrd="0" presId="urn:microsoft.com/office/officeart/2008/layout/PictureStrips"/>
    <dgm:cxn modelId="{2B7ED1FF-38FB-4D92-ADDD-F3CB0561BAD9}" type="presParOf" srcId="{7429F766-F53B-447C-82DB-BAB77475C042}" destId="{DCFCC78B-0B3D-482C-885A-A1D76C681370}" srcOrd="0" destOrd="0" presId="urn:microsoft.com/office/officeart/2008/layout/PictureStrips"/>
    <dgm:cxn modelId="{76C64F3D-D55B-4318-BC0B-8FEE0706073D}" type="presParOf" srcId="{7429F766-F53B-447C-82DB-BAB77475C042}" destId="{1DEE56DA-920B-4911-974B-2692FD283694}" srcOrd="1" destOrd="0" presId="urn:microsoft.com/office/officeart/2008/layout/PictureStrip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C1DD6B-75A9-4109-9977-9AFD02D7A0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EC9FD-7E5A-4375-A51E-2CF6E1F2C26C}">
      <dgm:prSet phldrT="[Text]"/>
      <dgm:spPr>
        <a:ln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dgm:spPr>
      <dgm:t>
        <a:bodyPr/>
        <a:lstStyle/>
        <a:p>
          <a:r>
            <a:rPr lang="bn-IN" dirty="0" smtClean="0"/>
            <a:t>দাসপ্রথা </a:t>
          </a:r>
          <a:endParaRPr lang="en-US" dirty="0"/>
        </a:p>
      </dgm:t>
    </dgm:pt>
    <dgm:pt modelId="{49269081-4AAE-41E8-80F3-57343A9E4CF5}" type="parTrans" cxnId="{76A3321E-488B-48A2-BC47-C66B1BA240D8}">
      <dgm:prSet/>
      <dgm:spPr/>
      <dgm:t>
        <a:bodyPr/>
        <a:lstStyle/>
        <a:p>
          <a:endParaRPr lang="en-US"/>
        </a:p>
      </dgm:t>
    </dgm:pt>
    <dgm:pt modelId="{88D24B83-8F24-473D-9D57-2623B3AFA6CE}" type="sibTrans" cxnId="{76A3321E-488B-48A2-BC47-C66B1BA240D8}">
      <dgm:prSet/>
      <dgm:spPr/>
      <dgm:t>
        <a:bodyPr/>
        <a:lstStyle/>
        <a:p>
          <a:endParaRPr lang="en-US"/>
        </a:p>
      </dgm:t>
    </dgm:pt>
    <dgm:pt modelId="{7CA44F2A-57A8-4538-BD29-F9FF066FD817}">
      <dgm:prSet phldrT="[Text]"/>
      <dgm:spPr/>
      <dgm:t>
        <a:bodyPr/>
        <a:lstStyle/>
        <a:p>
          <a:r>
            <a:rPr lang="bn-IN" dirty="0" smtClean="0"/>
            <a:t>সুদ প্রথা </a:t>
          </a:r>
          <a:endParaRPr lang="en-US" dirty="0"/>
        </a:p>
      </dgm:t>
    </dgm:pt>
    <dgm:pt modelId="{A44678A7-0DED-4D00-96BF-C46B63C714B5}" type="parTrans" cxnId="{D9972C2C-249B-4531-A120-C5EE0DF71835}">
      <dgm:prSet/>
      <dgm:spPr/>
      <dgm:t>
        <a:bodyPr/>
        <a:lstStyle/>
        <a:p>
          <a:endParaRPr lang="en-US"/>
        </a:p>
      </dgm:t>
    </dgm:pt>
    <dgm:pt modelId="{FF9A31FB-45B6-4F60-BD8D-90A7B481C68A}" type="sibTrans" cxnId="{D9972C2C-249B-4531-A120-C5EE0DF71835}">
      <dgm:prSet/>
      <dgm:spPr/>
      <dgm:t>
        <a:bodyPr/>
        <a:lstStyle/>
        <a:p>
          <a:endParaRPr lang="en-US"/>
        </a:p>
      </dgm:t>
    </dgm:pt>
    <dgm:pt modelId="{5796CE4E-AF11-4069-86BB-8E3A64DD64C4}">
      <dgm:prSet phldrT="[Text]"/>
      <dgm:spPr/>
      <dgm:t>
        <a:bodyPr/>
        <a:lstStyle/>
        <a:p>
          <a:r>
            <a:rPr lang="bn-IN" dirty="0" smtClean="0"/>
            <a:t>ব্যভিচার</a:t>
          </a:r>
        </a:p>
      </dgm:t>
    </dgm:pt>
    <dgm:pt modelId="{1E254B46-95E0-4895-A551-3BE591F58C0C}" type="parTrans" cxnId="{7AC9F648-DF69-4097-9110-342AEC5F6EF8}">
      <dgm:prSet/>
      <dgm:spPr/>
      <dgm:t>
        <a:bodyPr/>
        <a:lstStyle/>
        <a:p>
          <a:endParaRPr lang="en-US"/>
        </a:p>
      </dgm:t>
    </dgm:pt>
    <dgm:pt modelId="{8850AE49-75B1-48F2-8055-DBADA08E770A}" type="sibTrans" cxnId="{7AC9F648-DF69-4097-9110-342AEC5F6EF8}">
      <dgm:prSet/>
      <dgm:spPr/>
      <dgm:t>
        <a:bodyPr/>
        <a:lstStyle/>
        <a:p>
          <a:endParaRPr lang="en-US"/>
        </a:p>
      </dgm:t>
    </dgm:pt>
    <dgm:pt modelId="{A12F7C44-5770-4676-A06E-F7AE85151AE2}">
      <dgm:prSet/>
      <dgm:spPr/>
      <dgm:t>
        <a:bodyPr/>
        <a:lstStyle/>
        <a:p>
          <a:r>
            <a:rPr lang="bn-IN" dirty="0" smtClean="0"/>
            <a:t>কুসংস্কার</a:t>
          </a:r>
          <a:endParaRPr lang="en-US" dirty="0"/>
        </a:p>
      </dgm:t>
    </dgm:pt>
    <dgm:pt modelId="{BC5F3893-0BE5-4242-8AFD-809B6F378A8C}" type="parTrans" cxnId="{45A5E2EA-EA4C-4263-A838-B3199F9BA62A}">
      <dgm:prSet/>
      <dgm:spPr/>
      <dgm:t>
        <a:bodyPr/>
        <a:lstStyle/>
        <a:p>
          <a:endParaRPr lang="en-US"/>
        </a:p>
      </dgm:t>
    </dgm:pt>
    <dgm:pt modelId="{4B317992-2437-45E8-AB10-582ACFD6E9FF}" type="sibTrans" cxnId="{45A5E2EA-EA4C-4263-A838-B3199F9BA62A}">
      <dgm:prSet/>
      <dgm:spPr/>
      <dgm:t>
        <a:bodyPr/>
        <a:lstStyle/>
        <a:p>
          <a:endParaRPr lang="en-US"/>
        </a:p>
      </dgm:t>
    </dgm:pt>
    <dgm:pt modelId="{9CFD2A0D-11C5-451E-A0E9-3F3A84D2BEF5}" type="pres">
      <dgm:prSet presAssocID="{22C1DD6B-75A9-4109-9977-9AFD02D7A0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1CE6A-0DE1-4699-AE02-967BBB27727B}" type="pres">
      <dgm:prSet presAssocID="{948EC9FD-7E5A-4375-A51E-2CF6E1F2C26C}" presName="composite" presStyleCnt="0"/>
      <dgm:spPr/>
    </dgm:pt>
    <dgm:pt modelId="{DAB4DB24-1734-4423-AF24-8CC1D00F6B47}" type="pres">
      <dgm:prSet presAssocID="{948EC9FD-7E5A-4375-A51E-2CF6E1F2C26C}" presName="rect1" presStyleLbl="trAlignAcc1" presStyleIdx="0" presStyleCnt="4" custLinFactNeighborY="-13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AB92E-5022-4A8B-8A63-FAAD1A653C0F}" type="pres">
      <dgm:prSet presAssocID="{948EC9FD-7E5A-4375-A51E-2CF6E1F2C26C}" presName="rect2" presStyleLbl="fgImgPlace1" presStyleIdx="0" presStyleCnt="4"/>
      <dgm:spPr/>
    </dgm:pt>
    <dgm:pt modelId="{3AA5883E-0B43-4293-9C1C-3B10577AC126}" type="pres">
      <dgm:prSet presAssocID="{88D24B83-8F24-473D-9D57-2623B3AFA6CE}" presName="sibTrans" presStyleCnt="0"/>
      <dgm:spPr/>
    </dgm:pt>
    <dgm:pt modelId="{8767498E-2656-4B60-9317-686FAEEAF9E6}" type="pres">
      <dgm:prSet presAssocID="{7CA44F2A-57A8-4538-BD29-F9FF066FD817}" presName="composite" presStyleCnt="0"/>
      <dgm:spPr/>
    </dgm:pt>
    <dgm:pt modelId="{8C90B031-3F5B-4D4A-8A79-DB1CA36C018D}" type="pres">
      <dgm:prSet presAssocID="{7CA44F2A-57A8-4538-BD29-F9FF066FD817}" presName="rect1" presStyleLbl="trAlignAcc1" presStyleIdx="1" presStyleCnt="4" custScaleX="110716" custScaleY="97272" custLinFactNeighborX="3022" custLinFactNeighborY="-159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1C689-D673-4661-8926-02ED3B7D8F46}" type="pres">
      <dgm:prSet presAssocID="{7CA44F2A-57A8-4538-BD29-F9FF066FD817}" presName="rect2" presStyleLbl="fgImgPlace1" presStyleIdx="1" presStyleCnt="4"/>
      <dgm:spPr>
        <a:solidFill>
          <a:schemeClr val="accent1">
            <a:tint val="50000"/>
            <a:hueOff val="0"/>
            <a:satOff val="0"/>
            <a:lumOff val="0"/>
          </a:schemeClr>
        </a:solidFill>
      </dgm:spPr>
      <dgm:t>
        <a:bodyPr/>
        <a:lstStyle/>
        <a:p>
          <a:endParaRPr lang="en-US"/>
        </a:p>
      </dgm:t>
    </dgm:pt>
    <dgm:pt modelId="{06F74BE8-DBDC-4360-8E82-1F966FA7EFBD}" type="pres">
      <dgm:prSet presAssocID="{FF9A31FB-45B6-4F60-BD8D-90A7B481C68A}" presName="sibTrans" presStyleCnt="0"/>
      <dgm:spPr/>
    </dgm:pt>
    <dgm:pt modelId="{7429F766-F53B-447C-82DB-BAB77475C042}" type="pres">
      <dgm:prSet presAssocID="{5796CE4E-AF11-4069-86BB-8E3A64DD64C4}" presName="composite" presStyleCnt="0"/>
      <dgm:spPr/>
    </dgm:pt>
    <dgm:pt modelId="{DCFCC78B-0B3D-482C-885A-A1D76C681370}" type="pres">
      <dgm:prSet presAssocID="{5796CE4E-AF11-4069-86BB-8E3A64DD64C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56DA-920B-4911-974B-2692FD283694}" type="pres">
      <dgm:prSet presAssocID="{5796CE4E-AF11-4069-86BB-8E3A64DD64C4}" presName="rect2" presStyleLbl="fgImgPlace1" presStyleIdx="2" presStyleCnt="4"/>
      <dgm:spPr/>
    </dgm:pt>
    <dgm:pt modelId="{D843FD11-5761-4298-AA4B-FA2EC1E1F1D2}" type="pres">
      <dgm:prSet presAssocID="{8850AE49-75B1-48F2-8055-DBADA08E770A}" presName="sibTrans" presStyleCnt="0"/>
      <dgm:spPr/>
    </dgm:pt>
    <dgm:pt modelId="{B3D897EF-BDF2-470D-92F6-F0B4EE1527C4}" type="pres">
      <dgm:prSet presAssocID="{A12F7C44-5770-4676-A06E-F7AE85151AE2}" presName="composite" presStyleCnt="0"/>
      <dgm:spPr/>
    </dgm:pt>
    <dgm:pt modelId="{9412FEEB-3DD9-46B8-AEA8-595B8E1199CC}" type="pres">
      <dgm:prSet presAssocID="{A12F7C44-5770-4676-A06E-F7AE85151AE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BF48B-0112-4B3B-B3FB-880ABCE8B87E}" type="pres">
      <dgm:prSet presAssocID="{A12F7C44-5770-4676-A06E-F7AE85151AE2}" presName="rect2" presStyleLbl="fgImgPlace1" presStyleIdx="3" presStyleCnt="4"/>
      <dgm:spPr/>
    </dgm:pt>
  </dgm:ptLst>
  <dgm:cxnLst>
    <dgm:cxn modelId="{7F739E13-2F8C-4BC5-8022-D69B7A2D93FE}" type="presOf" srcId="{7CA44F2A-57A8-4538-BD29-F9FF066FD817}" destId="{8C90B031-3F5B-4D4A-8A79-DB1CA36C018D}" srcOrd="0" destOrd="0" presId="urn:microsoft.com/office/officeart/2008/layout/PictureStrips"/>
    <dgm:cxn modelId="{CC630967-AB2A-47E9-9DD0-6BD359569E62}" type="presOf" srcId="{5796CE4E-AF11-4069-86BB-8E3A64DD64C4}" destId="{DCFCC78B-0B3D-482C-885A-A1D76C681370}" srcOrd="0" destOrd="0" presId="urn:microsoft.com/office/officeart/2008/layout/PictureStrips"/>
    <dgm:cxn modelId="{7AC9F648-DF69-4097-9110-342AEC5F6EF8}" srcId="{22C1DD6B-75A9-4109-9977-9AFD02D7A0D3}" destId="{5796CE4E-AF11-4069-86BB-8E3A64DD64C4}" srcOrd="2" destOrd="0" parTransId="{1E254B46-95E0-4895-A551-3BE591F58C0C}" sibTransId="{8850AE49-75B1-48F2-8055-DBADA08E770A}"/>
    <dgm:cxn modelId="{45A5E2EA-EA4C-4263-A838-B3199F9BA62A}" srcId="{22C1DD6B-75A9-4109-9977-9AFD02D7A0D3}" destId="{A12F7C44-5770-4676-A06E-F7AE85151AE2}" srcOrd="3" destOrd="0" parTransId="{BC5F3893-0BE5-4242-8AFD-809B6F378A8C}" sibTransId="{4B317992-2437-45E8-AB10-582ACFD6E9FF}"/>
    <dgm:cxn modelId="{76A3321E-488B-48A2-BC47-C66B1BA240D8}" srcId="{22C1DD6B-75A9-4109-9977-9AFD02D7A0D3}" destId="{948EC9FD-7E5A-4375-A51E-2CF6E1F2C26C}" srcOrd="0" destOrd="0" parTransId="{49269081-4AAE-41E8-80F3-57343A9E4CF5}" sibTransId="{88D24B83-8F24-473D-9D57-2623B3AFA6CE}"/>
    <dgm:cxn modelId="{D9972C2C-249B-4531-A120-C5EE0DF71835}" srcId="{22C1DD6B-75A9-4109-9977-9AFD02D7A0D3}" destId="{7CA44F2A-57A8-4538-BD29-F9FF066FD817}" srcOrd="1" destOrd="0" parTransId="{A44678A7-0DED-4D00-96BF-C46B63C714B5}" sibTransId="{FF9A31FB-45B6-4F60-BD8D-90A7B481C68A}"/>
    <dgm:cxn modelId="{98673957-137A-4B40-B45D-F2AE14BC0536}" type="presOf" srcId="{22C1DD6B-75A9-4109-9977-9AFD02D7A0D3}" destId="{9CFD2A0D-11C5-451E-A0E9-3F3A84D2BEF5}" srcOrd="0" destOrd="0" presId="urn:microsoft.com/office/officeart/2008/layout/PictureStrips"/>
    <dgm:cxn modelId="{FD45FB86-93B9-4E35-A92F-B8CA72CD21FF}" type="presOf" srcId="{948EC9FD-7E5A-4375-A51E-2CF6E1F2C26C}" destId="{DAB4DB24-1734-4423-AF24-8CC1D00F6B47}" srcOrd="0" destOrd="0" presId="urn:microsoft.com/office/officeart/2008/layout/PictureStrips"/>
    <dgm:cxn modelId="{6D69BB87-1C3C-4A34-BAC7-21014C81C096}" type="presOf" srcId="{A12F7C44-5770-4676-A06E-F7AE85151AE2}" destId="{9412FEEB-3DD9-46B8-AEA8-595B8E1199CC}" srcOrd="0" destOrd="0" presId="urn:microsoft.com/office/officeart/2008/layout/PictureStrips"/>
    <dgm:cxn modelId="{2303A954-93CD-4351-9BFE-BB0985BC0D8D}" type="presParOf" srcId="{9CFD2A0D-11C5-451E-A0E9-3F3A84D2BEF5}" destId="{49A1CE6A-0DE1-4699-AE02-967BBB27727B}" srcOrd="0" destOrd="0" presId="urn:microsoft.com/office/officeart/2008/layout/PictureStrips"/>
    <dgm:cxn modelId="{BAF9145E-DF71-40D5-A574-F85D238249C2}" type="presParOf" srcId="{49A1CE6A-0DE1-4699-AE02-967BBB27727B}" destId="{DAB4DB24-1734-4423-AF24-8CC1D00F6B47}" srcOrd="0" destOrd="0" presId="urn:microsoft.com/office/officeart/2008/layout/PictureStrips"/>
    <dgm:cxn modelId="{FB247DC9-1646-43C5-964A-BEEA8BE8E2CB}" type="presParOf" srcId="{49A1CE6A-0DE1-4699-AE02-967BBB27727B}" destId="{572AB92E-5022-4A8B-8A63-FAAD1A653C0F}" srcOrd="1" destOrd="0" presId="urn:microsoft.com/office/officeart/2008/layout/PictureStrips"/>
    <dgm:cxn modelId="{BE4506BD-FB3F-4628-84AC-B90AA8FFAD48}" type="presParOf" srcId="{9CFD2A0D-11C5-451E-A0E9-3F3A84D2BEF5}" destId="{3AA5883E-0B43-4293-9C1C-3B10577AC126}" srcOrd="1" destOrd="0" presId="urn:microsoft.com/office/officeart/2008/layout/PictureStrips"/>
    <dgm:cxn modelId="{FC56D3C3-8ACE-4127-8607-53F3E941726B}" type="presParOf" srcId="{9CFD2A0D-11C5-451E-A0E9-3F3A84D2BEF5}" destId="{8767498E-2656-4B60-9317-686FAEEAF9E6}" srcOrd="2" destOrd="0" presId="urn:microsoft.com/office/officeart/2008/layout/PictureStrips"/>
    <dgm:cxn modelId="{A956A9D5-D8F2-458C-84CA-9DCCFB98B268}" type="presParOf" srcId="{8767498E-2656-4B60-9317-686FAEEAF9E6}" destId="{8C90B031-3F5B-4D4A-8A79-DB1CA36C018D}" srcOrd="0" destOrd="0" presId="urn:microsoft.com/office/officeart/2008/layout/PictureStrips"/>
    <dgm:cxn modelId="{5FCF68F4-8564-4B9C-9804-6FF12244B151}" type="presParOf" srcId="{8767498E-2656-4B60-9317-686FAEEAF9E6}" destId="{B811C689-D673-4661-8926-02ED3B7D8F46}" srcOrd="1" destOrd="0" presId="urn:microsoft.com/office/officeart/2008/layout/PictureStrips"/>
    <dgm:cxn modelId="{2A0B5FAC-92C1-4E1B-AEDE-D2C981A0F175}" type="presParOf" srcId="{9CFD2A0D-11C5-451E-A0E9-3F3A84D2BEF5}" destId="{06F74BE8-DBDC-4360-8E82-1F966FA7EFBD}" srcOrd="3" destOrd="0" presId="urn:microsoft.com/office/officeart/2008/layout/PictureStrips"/>
    <dgm:cxn modelId="{14CA442B-1EF8-4A08-AA8C-2BA9FFD3EFE7}" type="presParOf" srcId="{9CFD2A0D-11C5-451E-A0E9-3F3A84D2BEF5}" destId="{7429F766-F53B-447C-82DB-BAB77475C042}" srcOrd="4" destOrd="0" presId="urn:microsoft.com/office/officeart/2008/layout/PictureStrips"/>
    <dgm:cxn modelId="{C4D8AE87-4752-4403-B123-FDDB749C5A45}" type="presParOf" srcId="{7429F766-F53B-447C-82DB-BAB77475C042}" destId="{DCFCC78B-0B3D-482C-885A-A1D76C681370}" srcOrd="0" destOrd="0" presId="urn:microsoft.com/office/officeart/2008/layout/PictureStrips"/>
    <dgm:cxn modelId="{3F399ACF-BDFC-477C-933D-AEE0C65D25E2}" type="presParOf" srcId="{7429F766-F53B-447C-82DB-BAB77475C042}" destId="{1DEE56DA-920B-4911-974B-2692FD283694}" srcOrd="1" destOrd="0" presId="urn:microsoft.com/office/officeart/2008/layout/PictureStrips"/>
    <dgm:cxn modelId="{F9CA776D-F44A-4895-B33B-28D8775E8444}" type="presParOf" srcId="{9CFD2A0D-11C5-451E-A0E9-3F3A84D2BEF5}" destId="{D843FD11-5761-4298-AA4B-FA2EC1E1F1D2}" srcOrd="5" destOrd="0" presId="urn:microsoft.com/office/officeart/2008/layout/PictureStrips"/>
    <dgm:cxn modelId="{9362A7AF-AFA5-4BC3-80FD-2119FC1F3B6C}" type="presParOf" srcId="{9CFD2A0D-11C5-451E-A0E9-3F3A84D2BEF5}" destId="{B3D897EF-BDF2-470D-92F6-F0B4EE1527C4}" srcOrd="6" destOrd="0" presId="urn:microsoft.com/office/officeart/2008/layout/PictureStrips"/>
    <dgm:cxn modelId="{4B9B6137-B600-415B-963E-029040D6174C}" type="presParOf" srcId="{B3D897EF-BDF2-470D-92F6-F0B4EE1527C4}" destId="{9412FEEB-3DD9-46B8-AEA8-595B8E1199CC}" srcOrd="0" destOrd="0" presId="urn:microsoft.com/office/officeart/2008/layout/PictureStrips"/>
    <dgm:cxn modelId="{F60B5283-6F02-473F-9D41-AC68F752A1F5}" type="presParOf" srcId="{B3D897EF-BDF2-470D-92F6-F0B4EE1527C4}" destId="{F28BF48B-0112-4B3B-B3FB-880ABCE8B87E}" srcOrd="1" destOrd="0" presId="urn:microsoft.com/office/officeart/2008/layout/PictureStrips"/>
  </dgm:cxnLst>
  <dgm:bg>
    <a:solidFill>
      <a:schemeClr val="accent6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C1DD6B-75A9-4109-9977-9AFD02D7A0D3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8EC9FD-7E5A-4375-A51E-2CF6E1F2C26C}">
      <dgm:prSet phldrT="[Text]"/>
      <dgm:spPr/>
      <dgm:t>
        <a:bodyPr/>
        <a:lstStyle/>
        <a:p>
          <a:r>
            <a:rPr lang="bn-IN" dirty="0" smtClean="0"/>
            <a:t>বিয়ে প্রথা</a:t>
          </a:r>
          <a:endParaRPr lang="en-US" dirty="0"/>
        </a:p>
      </dgm:t>
    </dgm:pt>
    <dgm:pt modelId="{49269081-4AAE-41E8-80F3-57343A9E4CF5}" type="parTrans" cxnId="{76A3321E-488B-48A2-BC47-C66B1BA240D8}">
      <dgm:prSet/>
      <dgm:spPr/>
      <dgm:t>
        <a:bodyPr/>
        <a:lstStyle/>
        <a:p>
          <a:endParaRPr lang="en-US"/>
        </a:p>
      </dgm:t>
    </dgm:pt>
    <dgm:pt modelId="{88D24B83-8F24-473D-9D57-2623B3AFA6CE}" type="sibTrans" cxnId="{76A3321E-488B-48A2-BC47-C66B1BA240D8}">
      <dgm:prSet/>
      <dgm:spPr/>
      <dgm:t>
        <a:bodyPr/>
        <a:lstStyle/>
        <a:p>
          <a:endParaRPr lang="en-US"/>
        </a:p>
      </dgm:t>
    </dgm:pt>
    <dgm:pt modelId="{7CA44F2A-57A8-4538-BD29-F9FF066FD817}">
      <dgm:prSet phldrT="[Text]"/>
      <dgm:spPr/>
      <dgm:t>
        <a:bodyPr/>
        <a:lstStyle/>
        <a:p>
          <a:r>
            <a:rPr lang="bn-IN" dirty="0" smtClean="0"/>
            <a:t>নিষ্ঠুরতা </a:t>
          </a:r>
          <a:endParaRPr lang="en-US" dirty="0"/>
        </a:p>
      </dgm:t>
    </dgm:pt>
    <dgm:pt modelId="{A44678A7-0DED-4D00-96BF-C46B63C714B5}" type="parTrans" cxnId="{D9972C2C-249B-4531-A120-C5EE0DF71835}">
      <dgm:prSet/>
      <dgm:spPr/>
      <dgm:t>
        <a:bodyPr/>
        <a:lstStyle/>
        <a:p>
          <a:endParaRPr lang="en-US"/>
        </a:p>
      </dgm:t>
    </dgm:pt>
    <dgm:pt modelId="{FF9A31FB-45B6-4F60-BD8D-90A7B481C68A}" type="sibTrans" cxnId="{D9972C2C-249B-4531-A120-C5EE0DF71835}">
      <dgm:prSet/>
      <dgm:spPr/>
      <dgm:t>
        <a:bodyPr/>
        <a:lstStyle/>
        <a:p>
          <a:endParaRPr lang="en-US"/>
        </a:p>
      </dgm:t>
    </dgm:pt>
    <dgm:pt modelId="{5796CE4E-AF11-4069-86BB-8E3A64DD64C4}">
      <dgm:prSet phldrT="[Text]"/>
      <dgm:spPr/>
      <dgm:t>
        <a:bodyPr/>
        <a:lstStyle/>
        <a:p>
          <a:r>
            <a:rPr lang="bn-IN" dirty="0" smtClean="0"/>
            <a:t>অহংকার</a:t>
          </a:r>
        </a:p>
      </dgm:t>
    </dgm:pt>
    <dgm:pt modelId="{1E254B46-95E0-4895-A551-3BE591F58C0C}" type="parTrans" cxnId="{7AC9F648-DF69-4097-9110-342AEC5F6EF8}">
      <dgm:prSet/>
      <dgm:spPr/>
      <dgm:t>
        <a:bodyPr/>
        <a:lstStyle/>
        <a:p>
          <a:endParaRPr lang="en-US"/>
        </a:p>
      </dgm:t>
    </dgm:pt>
    <dgm:pt modelId="{8850AE49-75B1-48F2-8055-DBADA08E770A}" type="sibTrans" cxnId="{7AC9F648-DF69-4097-9110-342AEC5F6EF8}">
      <dgm:prSet/>
      <dgm:spPr/>
      <dgm:t>
        <a:bodyPr/>
        <a:lstStyle/>
        <a:p>
          <a:endParaRPr lang="en-US"/>
        </a:p>
      </dgm:t>
    </dgm:pt>
    <dgm:pt modelId="{A12F7C44-5770-4676-A06E-F7AE85151AE2}">
      <dgm:prSet/>
      <dgm:spPr/>
      <dgm:t>
        <a:bodyPr/>
        <a:lstStyle/>
        <a:p>
          <a:r>
            <a:rPr lang="bn-IN" dirty="0" smtClean="0"/>
            <a:t>মৌলিক সৎ-গুণাবলী</a:t>
          </a:r>
        </a:p>
        <a:p>
          <a:endParaRPr lang="en-US" dirty="0"/>
        </a:p>
      </dgm:t>
    </dgm:pt>
    <dgm:pt modelId="{BC5F3893-0BE5-4242-8AFD-809B6F378A8C}" type="parTrans" cxnId="{45A5E2EA-EA4C-4263-A838-B3199F9BA62A}">
      <dgm:prSet/>
      <dgm:spPr/>
      <dgm:t>
        <a:bodyPr/>
        <a:lstStyle/>
        <a:p>
          <a:endParaRPr lang="en-US"/>
        </a:p>
      </dgm:t>
    </dgm:pt>
    <dgm:pt modelId="{4B317992-2437-45E8-AB10-582ACFD6E9FF}" type="sibTrans" cxnId="{45A5E2EA-EA4C-4263-A838-B3199F9BA62A}">
      <dgm:prSet/>
      <dgm:spPr/>
      <dgm:t>
        <a:bodyPr/>
        <a:lstStyle/>
        <a:p>
          <a:endParaRPr lang="en-US"/>
        </a:p>
      </dgm:t>
    </dgm:pt>
    <dgm:pt modelId="{9CFD2A0D-11C5-451E-A0E9-3F3A84D2BEF5}" type="pres">
      <dgm:prSet presAssocID="{22C1DD6B-75A9-4109-9977-9AFD02D7A0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A1CE6A-0DE1-4699-AE02-967BBB27727B}" type="pres">
      <dgm:prSet presAssocID="{948EC9FD-7E5A-4375-A51E-2CF6E1F2C26C}" presName="composite" presStyleCnt="0"/>
      <dgm:spPr/>
    </dgm:pt>
    <dgm:pt modelId="{DAB4DB24-1734-4423-AF24-8CC1D00F6B47}" type="pres">
      <dgm:prSet presAssocID="{948EC9FD-7E5A-4375-A51E-2CF6E1F2C26C}" presName="rect1" presStyleLbl="trAlignAcc1" presStyleIdx="0" presStyleCnt="4" custLinFactNeighborY="-13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2AB92E-5022-4A8B-8A63-FAAD1A653C0F}" type="pres">
      <dgm:prSet presAssocID="{948EC9FD-7E5A-4375-A51E-2CF6E1F2C26C}" presName="rect2" presStyleLbl="fgImgPlace1" presStyleIdx="0" presStyleCnt="4"/>
      <dgm:spPr/>
    </dgm:pt>
    <dgm:pt modelId="{3AA5883E-0B43-4293-9C1C-3B10577AC126}" type="pres">
      <dgm:prSet presAssocID="{88D24B83-8F24-473D-9D57-2623B3AFA6CE}" presName="sibTrans" presStyleCnt="0"/>
      <dgm:spPr/>
    </dgm:pt>
    <dgm:pt modelId="{8767498E-2656-4B60-9317-686FAEEAF9E6}" type="pres">
      <dgm:prSet presAssocID="{7CA44F2A-57A8-4538-BD29-F9FF066FD817}" presName="composite" presStyleCnt="0"/>
      <dgm:spPr/>
    </dgm:pt>
    <dgm:pt modelId="{8C90B031-3F5B-4D4A-8A79-DB1CA36C018D}" type="pres">
      <dgm:prSet presAssocID="{7CA44F2A-57A8-4538-BD29-F9FF066FD817}" presName="rect1" presStyleLbl="trAlignAcc1" presStyleIdx="1" presStyleCnt="4" custScaleX="88938" custScaleY="97272" custLinFactNeighborX="8259" custLinFactNeighborY="-148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11C689-D673-4661-8926-02ED3B7D8F46}" type="pres">
      <dgm:prSet presAssocID="{7CA44F2A-57A8-4538-BD29-F9FF066FD817}" presName="rect2" presStyleLbl="fgImgPlace1" presStyleIdx="1" presStyleCnt="4" custLinFactNeighborX="-13799"/>
      <dgm:spPr/>
    </dgm:pt>
    <dgm:pt modelId="{06F74BE8-DBDC-4360-8E82-1F966FA7EFBD}" type="pres">
      <dgm:prSet presAssocID="{FF9A31FB-45B6-4F60-BD8D-90A7B481C68A}" presName="sibTrans" presStyleCnt="0"/>
      <dgm:spPr/>
    </dgm:pt>
    <dgm:pt modelId="{7429F766-F53B-447C-82DB-BAB77475C042}" type="pres">
      <dgm:prSet presAssocID="{5796CE4E-AF11-4069-86BB-8E3A64DD64C4}" presName="composite" presStyleCnt="0"/>
      <dgm:spPr/>
    </dgm:pt>
    <dgm:pt modelId="{DCFCC78B-0B3D-482C-885A-A1D76C681370}" type="pres">
      <dgm:prSet presAssocID="{5796CE4E-AF11-4069-86BB-8E3A64DD64C4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E56DA-920B-4911-974B-2692FD283694}" type="pres">
      <dgm:prSet presAssocID="{5796CE4E-AF11-4069-86BB-8E3A64DD64C4}" presName="rect2" presStyleLbl="fgImgPlace1" presStyleIdx="2" presStyleCnt="4"/>
      <dgm:spPr/>
    </dgm:pt>
    <dgm:pt modelId="{D843FD11-5761-4298-AA4B-FA2EC1E1F1D2}" type="pres">
      <dgm:prSet presAssocID="{8850AE49-75B1-48F2-8055-DBADA08E770A}" presName="sibTrans" presStyleCnt="0"/>
      <dgm:spPr/>
    </dgm:pt>
    <dgm:pt modelId="{B3D897EF-BDF2-470D-92F6-F0B4EE1527C4}" type="pres">
      <dgm:prSet presAssocID="{A12F7C44-5770-4676-A06E-F7AE85151AE2}" presName="composite" presStyleCnt="0"/>
      <dgm:spPr/>
    </dgm:pt>
    <dgm:pt modelId="{9412FEEB-3DD9-46B8-AEA8-595B8E1199CC}" type="pres">
      <dgm:prSet presAssocID="{A12F7C44-5770-4676-A06E-F7AE85151AE2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8BF48B-0112-4B3B-B3FB-880ABCE8B87E}" type="pres">
      <dgm:prSet presAssocID="{A12F7C44-5770-4676-A06E-F7AE85151AE2}" presName="rect2" presStyleLbl="fgImgPlace1" presStyleIdx="3" presStyleCnt="4"/>
      <dgm:spPr/>
    </dgm:pt>
  </dgm:ptLst>
  <dgm:cxnLst>
    <dgm:cxn modelId="{16FDD011-BB81-4CEB-8C21-7C85FD559C27}" type="presOf" srcId="{7CA44F2A-57A8-4538-BD29-F9FF066FD817}" destId="{8C90B031-3F5B-4D4A-8A79-DB1CA36C018D}" srcOrd="0" destOrd="0" presId="urn:microsoft.com/office/officeart/2008/layout/PictureStrips"/>
    <dgm:cxn modelId="{8CCE0130-6FBF-484C-87E4-B06F3BA7BBEC}" type="presOf" srcId="{948EC9FD-7E5A-4375-A51E-2CF6E1F2C26C}" destId="{DAB4DB24-1734-4423-AF24-8CC1D00F6B47}" srcOrd="0" destOrd="0" presId="urn:microsoft.com/office/officeart/2008/layout/PictureStrips"/>
    <dgm:cxn modelId="{7AC9F648-DF69-4097-9110-342AEC5F6EF8}" srcId="{22C1DD6B-75A9-4109-9977-9AFD02D7A0D3}" destId="{5796CE4E-AF11-4069-86BB-8E3A64DD64C4}" srcOrd="2" destOrd="0" parTransId="{1E254B46-95E0-4895-A551-3BE591F58C0C}" sibTransId="{8850AE49-75B1-48F2-8055-DBADA08E770A}"/>
    <dgm:cxn modelId="{9D8EA7DC-F366-4119-B4EE-87107320A03D}" type="presOf" srcId="{A12F7C44-5770-4676-A06E-F7AE85151AE2}" destId="{9412FEEB-3DD9-46B8-AEA8-595B8E1199CC}" srcOrd="0" destOrd="0" presId="urn:microsoft.com/office/officeart/2008/layout/PictureStrips"/>
    <dgm:cxn modelId="{33667F90-4A9E-4883-B17D-1C3EA3EB47B8}" type="presOf" srcId="{5796CE4E-AF11-4069-86BB-8E3A64DD64C4}" destId="{DCFCC78B-0B3D-482C-885A-A1D76C681370}" srcOrd="0" destOrd="0" presId="urn:microsoft.com/office/officeart/2008/layout/PictureStrips"/>
    <dgm:cxn modelId="{45A5E2EA-EA4C-4263-A838-B3199F9BA62A}" srcId="{22C1DD6B-75A9-4109-9977-9AFD02D7A0D3}" destId="{A12F7C44-5770-4676-A06E-F7AE85151AE2}" srcOrd="3" destOrd="0" parTransId="{BC5F3893-0BE5-4242-8AFD-809B6F378A8C}" sibTransId="{4B317992-2437-45E8-AB10-582ACFD6E9FF}"/>
    <dgm:cxn modelId="{76A3321E-488B-48A2-BC47-C66B1BA240D8}" srcId="{22C1DD6B-75A9-4109-9977-9AFD02D7A0D3}" destId="{948EC9FD-7E5A-4375-A51E-2CF6E1F2C26C}" srcOrd="0" destOrd="0" parTransId="{49269081-4AAE-41E8-80F3-57343A9E4CF5}" sibTransId="{88D24B83-8F24-473D-9D57-2623B3AFA6CE}"/>
    <dgm:cxn modelId="{D9972C2C-249B-4531-A120-C5EE0DF71835}" srcId="{22C1DD6B-75A9-4109-9977-9AFD02D7A0D3}" destId="{7CA44F2A-57A8-4538-BD29-F9FF066FD817}" srcOrd="1" destOrd="0" parTransId="{A44678A7-0DED-4D00-96BF-C46B63C714B5}" sibTransId="{FF9A31FB-45B6-4F60-BD8D-90A7B481C68A}"/>
    <dgm:cxn modelId="{847507D6-6BDF-4FE6-AEAD-1F3880FD65B7}" type="presOf" srcId="{22C1DD6B-75A9-4109-9977-9AFD02D7A0D3}" destId="{9CFD2A0D-11C5-451E-A0E9-3F3A84D2BEF5}" srcOrd="0" destOrd="0" presId="urn:microsoft.com/office/officeart/2008/layout/PictureStrips"/>
    <dgm:cxn modelId="{78A38A35-30EF-41DE-B820-91D167C0823F}" type="presParOf" srcId="{9CFD2A0D-11C5-451E-A0E9-3F3A84D2BEF5}" destId="{49A1CE6A-0DE1-4699-AE02-967BBB27727B}" srcOrd="0" destOrd="0" presId="urn:microsoft.com/office/officeart/2008/layout/PictureStrips"/>
    <dgm:cxn modelId="{3F27CE37-628E-4D4F-AD61-68FFBC55B31B}" type="presParOf" srcId="{49A1CE6A-0DE1-4699-AE02-967BBB27727B}" destId="{DAB4DB24-1734-4423-AF24-8CC1D00F6B47}" srcOrd="0" destOrd="0" presId="urn:microsoft.com/office/officeart/2008/layout/PictureStrips"/>
    <dgm:cxn modelId="{30333B27-C81D-4804-9ED7-11516F7A1AE9}" type="presParOf" srcId="{49A1CE6A-0DE1-4699-AE02-967BBB27727B}" destId="{572AB92E-5022-4A8B-8A63-FAAD1A653C0F}" srcOrd="1" destOrd="0" presId="urn:microsoft.com/office/officeart/2008/layout/PictureStrips"/>
    <dgm:cxn modelId="{EB3B8EA8-A5CB-4C84-B0C7-013AC0BB3155}" type="presParOf" srcId="{9CFD2A0D-11C5-451E-A0E9-3F3A84D2BEF5}" destId="{3AA5883E-0B43-4293-9C1C-3B10577AC126}" srcOrd="1" destOrd="0" presId="urn:microsoft.com/office/officeart/2008/layout/PictureStrips"/>
    <dgm:cxn modelId="{F4148846-1A17-488B-8F49-BE881728DD0D}" type="presParOf" srcId="{9CFD2A0D-11C5-451E-A0E9-3F3A84D2BEF5}" destId="{8767498E-2656-4B60-9317-686FAEEAF9E6}" srcOrd="2" destOrd="0" presId="urn:microsoft.com/office/officeart/2008/layout/PictureStrips"/>
    <dgm:cxn modelId="{26DDD18C-60F7-45EB-BFD7-556992F95092}" type="presParOf" srcId="{8767498E-2656-4B60-9317-686FAEEAF9E6}" destId="{8C90B031-3F5B-4D4A-8A79-DB1CA36C018D}" srcOrd="0" destOrd="0" presId="urn:microsoft.com/office/officeart/2008/layout/PictureStrips"/>
    <dgm:cxn modelId="{F88C99EA-D6DB-4E7B-823A-2C1F150A6955}" type="presParOf" srcId="{8767498E-2656-4B60-9317-686FAEEAF9E6}" destId="{B811C689-D673-4661-8926-02ED3B7D8F46}" srcOrd="1" destOrd="0" presId="urn:microsoft.com/office/officeart/2008/layout/PictureStrips"/>
    <dgm:cxn modelId="{994604BB-E494-4190-A0CE-D63076BE185B}" type="presParOf" srcId="{9CFD2A0D-11C5-451E-A0E9-3F3A84D2BEF5}" destId="{06F74BE8-DBDC-4360-8E82-1F966FA7EFBD}" srcOrd="3" destOrd="0" presId="urn:microsoft.com/office/officeart/2008/layout/PictureStrips"/>
    <dgm:cxn modelId="{8B73C33E-3599-4EB5-BB63-075ECE1E40C4}" type="presParOf" srcId="{9CFD2A0D-11C5-451E-A0E9-3F3A84D2BEF5}" destId="{7429F766-F53B-447C-82DB-BAB77475C042}" srcOrd="4" destOrd="0" presId="urn:microsoft.com/office/officeart/2008/layout/PictureStrips"/>
    <dgm:cxn modelId="{D301CADE-A332-4322-A84F-EF8946B24FF2}" type="presParOf" srcId="{7429F766-F53B-447C-82DB-BAB77475C042}" destId="{DCFCC78B-0B3D-482C-885A-A1D76C681370}" srcOrd="0" destOrd="0" presId="urn:microsoft.com/office/officeart/2008/layout/PictureStrips"/>
    <dgm:cxn modelId="{3EF18070-9B4E-45B7-B999-C3FDAE636D53}" type="presParOf" srcId="{7429F766-F53B-447C-82DB-BAB77475C042}" destId="{1DEE56DA-920B-4911-974B-2692FD283694}" srcOrd="1" destOrd="0" presId="urn:microsoft.com/office/officeart/2008/layout/PictureStrips"/>
    <dgm:cxn modelId="{5C3F7F4B-BD49-4DCC-A003-5C0701CA7C0B}" type="presParOf" srcId="{9CFD2A0D-11C5-451E-A0E9-3F3A84D2BEF5}" destId="{D843FD11-5761-4298-AA4B-FA2EC1E1F1D2}" srcOrd="5" destOrd="0" presId="urn:microsoft.com/office/officeart/2008/layout/PictureStrips"/>
    <dgm:cxn modelId="{02488E4A-599A-4BB1-A42F-BED42569092C}" type="presParOf" srcId="{9CFD2A0D-11C5-451E-A0E9-3F3A84D2BEF5}" destId="{B3D897EF-BDF2-470D-92F6-F0B4EE1527C4}" srcOrd="6" destOrd="0" presId="urn:microsoft.com/office/officeart/2008/layout/PictureStrips"/>
    <dgm:cxn modelId="{2B1F9FDD-D1B0-417C-98A3-1650442E1FF2}" type="presParOf" srcId="{B3D897EF-BDF2-470D-92F6-F0B4EE1527C4}" destId="{9412FEEB-3DD9-46B8-AEA8-595B8E1199CC}" srcOrd="0" destOrd="0" presId="urn:microsoft.com/office/officeart/2008/layout/PictureStrips"/>
    <dgm:cxn modelId="{872126DF-1C0D-4DDA-95A2-C48BA848BDDF}" type="presParOf" srcId="{B3D897EF-BDF2-470D-92F6-F0B4EE1527C4}" destId="{F28BF48B-0112-4B3B-B3FB-880ABCE8B87E}" srcOrd="1" destOrd="0" presId="urn:microsoft.com/office/officeart/2008/layout/PictureStrips"/>
  </dgm:cxnLst>
  <dgm:bg>
    <a:solidFill>
      <a:srgbClr val="00B0F0"/>
    </a:solidFill>
    <a:effectLst>
      <a:outerShdw blurRad="50800" dist="50800" dir="5400000" sx="3000" sy="3000" algn="ctr" rotWithShape="0">
        <a:srgbClr val="FF0000">
          <a:alpha val="43000"/>
        </a:srgbClr>
      </a:outerShdw>
    </a:effectLst>
  </dgm:bg>
  <dgm:whole>
    <a:ln>
      <a:solidFill>
        <a:schemeClr val="accen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B4DB24-1734-4423-AF24-8CC1D00F6B47}">
      <dsp:nvSpPr>
        <dsp:cNvPr id="0" name=""/>
        <dsp:cNvSpPr/>
      </dsp:nvSpPr>
      <dsp:spPr>
        <a:xfrm>
          <a:off x="1437798" y="127663"/>
          <a:ext cx="3360419" cy="1050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89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মদ ও জুয়া</a:t>
          </a:r>
          <a:endParaRPr lang="en-US" sz="3700" kern="1200" dirty="0"/>
        </a:p>
      </dsp:txBody>
      <dsp:txXfrm>
        <a:off x="1437798" y="127663"/>
        <a:ext cx="3360419" cy="1050131"/>
      </dsp:txXfrm>
    </dsp:sp>
    <dsp:sp modelId="{572AB92E-5022-4A8B-8A63-FAAD1A653C0F}">
      <dsp:nvSpPr>
        <dsp:cNvPr id="0" name=""/>
        <dsp:cNvSpPr/>
      </dsp:nvSpPr>
      <dsp:spPr>
        <a:xfrm>
          <a:off x="1297781" y="116254"/>
          <a:ext cx="735091" cy="11026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90B031-3F5B-4D4A-8A79-DB1CA36C018D}">
      <dsp:nvSpPr>
        <dsp:cNvPr id="0" name=""/>
        <dsp:cNvSpPr/>
      </dsp:nvSpPr>
      <dsp:spPr>
        <a:xfrm>
          <a:off x="1397781" y="1447803"/>
          <a:ext cx="3855510" cy="102148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89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নারীর অবস্থান</a:t>
          </a:r>
          <a:endParaRPr lang="en-US" sz="3700" kern="1200" dirty="0"/>
        </a:p>
      </dsp:txBody>
      <dsp:txXfrm>
        <a:off x="1397781" y="1447803"/>
        <a:ext cx="3855510" cy="1021483"/>
      </dsp:txXfrm>
    </dsp:sp>
    <dsp:sp modelId="{B811C689-D673-4661-8926-02ED3B7D8F46}">
      <dsp:nvSpPr>
        <dsp:cNvPr id="0" name=""/>
        <dsp:cNvSpPr/>
      </dsp:nvSpPr>
      <dsp:spPr>
        <a:xfrm>
          <a:off x="1227772" y="1438253"/>
          <a:ext cx="735091" cy="11026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FCC78B-0B3D-482C-885A-A1D76C681370}">
      <dsp:nvSpPr>
        <dsp:cNvPr id="0" name=""/>
        <dsp:cNvSpPr/>
      </dsp:nvSpPr>
      <dsp:spPr>
        <a:xfrm>
          <a:off x="1437798" y="2897613"/>
          <a:ext cx="3360419" cy="105013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89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700" kern="1200" dirty="0" smtClean="0"/>
            <a:t> কন্যা সন্তান</a:t>
          </a:r>
          <a:endParaRPr lang="en-US" sz="3700" kern="1200" dirty="0"/>
        </a:p>
      </dsp:txBody>
      <dsp:txXfrm>
        <a:off x="1437798" y="2897613"/>
        <a:ext cx="3360419" cy="1050131"/>
      </dsp:txXfrm>
    </dsp:sp>
    <dsp:sp modelId="{1DEE56DA-920B-4911-974B-2692FD283694}">
      <dsp:nvSpPr>
        <dsp:cNvPr id="0" name=""/>
        <dsp:cNvSpPr/>
      </dsp:nvSpPr>
      <dsp:spPr>
        <a:xfrm>
          <a:off x="1297781" y="2745928"/>
          <a:ext cx="735091" cy="110263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21F88BA-B0CD-42A7-A8FC-FA8444C353ED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46CC97-CD00-4F4C-8DAA-B3A7D3F5C2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7083" y="1362670"/>
            <a:ext cx="6849952" cy="141577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>
                <a:alpha val="73000"/>
              </a:srgb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মোঃ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শরিফুল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ইসলাম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সহকারি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অধ্যাপক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717" y="3805535"/>
            <a:ext cx="824456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পোঃ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হাসাদাহ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উপজেলাঃ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জীবননগর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, </a:t>
            </a:r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জেলাঃ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en-US" sz="2400" b="1" cap="none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চুয়াডাঙ্গা</a:t>
            </a:r>
            <a:r>
              <a:rPr lang="en-US" sz="2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।</a:t>
            </a:r>
            <a:endParaRPr lang="en-US" sz="2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105" y="2967335"/>
            <a:ext cx="911179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হাসাদাহ</a:t>
            </a:r>
            <a:r>
              <a:rPr lang="en-US" sz="4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মডেল</a:t>
            </a:r>
            <a:r>
              <a:rPr lang="en-US" sz="4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কামিল</a:t>
            </a:r>
            <a:r>
              <a:rPr lang="en-US" sz="4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4800" b="1" i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মাদরাসা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572000"/>
            <a:ext cx="5562600" cy="175432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শ্রেণীঃ আলিম ১ম বর্ষ</a:t>
            </a:r>
          </a:p>
          <a:p>
            <a:r>
              <a:rPr lang="bn-BD" sz="3600" dirty="0" smtClean="0"/>
              <a:t>বিষয়ঃ </a:t>
            </a:r>
            <a:r>
              <a:rPr lang="en-US" sz="3600" dirty="0" err="1" smtClean="0"/>
              <a:t>ইসলামের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ইতিহাস</a:t>
            </a:r>
            <a:r>
              <a:rPr lang="en-US" sz="3600" dirty="0" smtClean="0"/>
              <a:t> </a:t>
            </a:r>
            <a:endParaRPr lang="bn-BD" sz="3600" dirty="0" smtClean="0"/>
          </a:p>
          <a:p>
            <a:r>
              <a:rPr lang="bn-BD" sz="3600" dirty="0" smtClean="0"/>
              <a:t>১ম অধ্যায়, </a:t>
            </a:r>
            <a:r>
              <a:rPr lang="en-US" sz="3600" dirty="0" smtClean="0"/>
              <a:t>২য়</a:t>
            </a:r>
            <a:r>
              <a:rPr lang="bn-BD" sz="3600" dirty="0" smtClean="0"/>
              <a:t> পরিচ্ছেদ              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64" y="47750"/>
            <a:ext cx="1141793" cy="14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76677485"/>
              </p:ext>
            </p:extLst>
          </p:nvPr>
        </p:nvGraphicFramePr>
        <p:xfrm>
          <a:off x="1905000" y="2286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63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17498627"/>
              </p:ext>
            </p:extLst>
          </p:nvPr>
        </p:nvGraphicFramePr>
        <p:xfrm>
          <a:off x="1905000" y="228600"/>
          <a:ext cx="6096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08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81000"/>
            <a:ext cx="7391400" cy="3935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622164">
            <a:off x="879784" y="457200"/>
            <a:ext cx="3733800" cy="83099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bn-IN" sz="4800" dirty="0">
                <a:solidFill>
                  <a:schemeClr val="accent6"/>
                </a:solidFill>
              </a:rPr>
              <a:t>বাড়ীর কাজ</a:t>
            </a:r>
            <a:endParaRPr lang="en-US" sz="4800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4572000"/>
            <a:ext cx="7239000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2"/>
                </a:solidFill>
              </a:rPr>
              <a:t>প্রশ্নঃ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আইয়ামে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জআহেলিয়ার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সামজিক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অবক্ষয়গুলি</a:t>
            </a:r>
            <a:r>
              <a:rPr lang="en-US" sz="4000" dirty="0" smtClean="0">
                <a:solidFill>
                  <a:schemeClr val="accent2"/>
                </a:solidFill>
              </a:rPr>
              <a:t> </a:t>
            </a:r>
            <a:r>
              <a:rPr lang="en-US" sz="4000" dirty="0" err="1" smtClean="0">
                <a:solidFill>
                  <a:schemeClr val="accent2"/>
                </a:solidFill>
              </a:rPr>
              <a:t>লিখ</a:t>
            </a:r>
            <a:r>
              <a:rPr lang="bn-IN" sz="4000" dirty="0" smtClean="0">
                <a:solidFill>
                  <a:schemeClr val="accent2"/>
                </a:solidFill>
              </a:rPr>
              <a:t>ে আনবে।</a:t>
            </a:r>
            <a:endParaRPr lang="en-US" sz="4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24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296400" cy="746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4400" y="-76200"/>
            <a:ext cx="8001000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সবাইকে ফুলেল শুভেচ্ছা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01763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38200" y="152400"/>
            <a:ext cx="72747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আজকের পাঠ</a:t>
            </a:r>
            <a:endParaRPr lang="en-US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804749"/>
            <a:ext cx="8229600" cy="4062651"/>
          </a:xfrm>
          <a:prstGeom prst="rect">
            <a:avLst/>
          </a:prstGeom>
          <a:solidFill>
            <a:schemeClr val="accent1"/>
          </a:solidFill>
          <a:ln cmpd="thickThin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/>
              <a:t>১। আইয়ামে জাহেলিয়া কাকে বলে।</a:t>
            </a:r>
          </a:p>
          <a:p>
            <a:endParaRPr lang="bn-IN" sz="4000" dirty="0" smtClean="0"/>
          </a:p>
          <a:p>
            <a:r>
              <a:rPr lang="bn-IN" sz="4000" dirty="0" smtClean="0"/>
              <a:t>২। আইয়ামে জাহেলিয়ার ব্যাপ্তিকাল।</a:t>
            </a:r>
          </a:p>
          <a:p>
            <a:r>
              <a:rPr lang="bn-IN" sz="4000" dirty="0" smtClean="0"/>
              <a:t> </a:t>
            </a:r>
          </a:p>
          <a:p>
            <a:r>
              <a:rPr lang="bn-IN" sz="4000" dirty="0" smtClean="0"/>
              <a:t>৩। আইয়ামে জাহেলিয়া যুগের সামাজিক অবস্থা।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762000"/>
            <a:ext cx="4572000" cy="1107996"/>
          </a:xfrm>
          <a:prstGeom prst="rect">
            <a:avLst/>
          </a:prstGeom>
          <a:solidFill>
            <a:schemeClr val="accent1"/>
          </a:solidFill>
          <a:ln cmpd="thinThick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rgbClr val="FF0000"/>
                </a:solidFill>
              </a:rPr>
              <a:t>শিখনফল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503944"/>
            <a:ext cx="8458200" cy="2677656"/>
          </a:xfrm>
          <a:prstGeom prst="rect">
            <a:avLst/>
          </a:prstGeom>
          <a:pattFill prst="ltVert">
            <a:fgClr>
              <a:schemeClr val="accent1"/>
            </a:fgClr>
            <a:bgClr>
              <a:schemeClr val="bg1"/>
            </a:bgClr>
          </a:pattFill>
          <a:ln cmpd="tri">
            <a:solidFill>
              <a:schemeClr val="tx1"/>
            </a:solidFill>
            <a:bevel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2">
                    <a:lumMod val="50000"/>
                  </a:schemeClr>
                </a:solidFill>
              </a:rPr>
              <a:t>১। আইয়ামে জাহেলিয়া কাকে বলে বলতে পারবে।</a:t>
            </a:r>
          </a:p>
          <a:p>
            <a:endParaRPr lang="bn-IN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2">
                    <a:lumMod val="50000"/>
                  </a:schemeClr>
                </a:solidFill>
              </a:rPr>
              <a:t>২। </a:t>
            </a:r>
            <a:r>
              <a:rPr lang="bn-IN" sz="2800" dirty="0">
                <a:solidFill>
                  <a:schemeClr val="bg2">
                    <a:lumMod val="50000"/>
                  </a:schemeClr>
                </a:solidFill>
              </a:rPr>
              <a:t>আইয়ামে </a:t>
            </a:r>
            <a:r>
              <a:rPr lang="bn-IN" sz="2800" dirty="0" smtClean="0">
                <a:solidFill>
                  <a:schemeClr val="bg2">
                    <a:lumMod val="50000"/>
                  </a:schemeClr>
                </a:solidFill>
              </a:rPr>
              <a:t>জাহেলিয়ার ব্যাপ্তি কত তা বলতে পারবে।</a:t>
            </a:r>
          </a:p>
          <a:p>
            <a:endParaRPr lang="bn-IN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bn-IN" sz="2800" dirty="0" smtClean="0">
                <a:solidFill>
                  <a:schemeClr val="bg2">
                    <a:lumMod val="50000"/>
                  </a:schemeClr>
                </a:solidFill>
              </a:rPr>
              <a:t>৩। আইয়ামে জাহেলিয়ার সামাজিক অবস্থা বর্ণ্না করতে পারবে।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25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457200"/>
            <a:ext cx="751038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আইয়ামে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জাহেলিয়া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bn-IN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কাকে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বলে</a:t>
            </a:r>
            <a:r>
              <a:rPr lang="en-US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?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2819400"/>
            <a:ext cx="6519789" cy="3785652"/>
          </a:xfrm>
          <a:prstGeom prst="rect">
            <a:avLst/>
          </a:prstGeom>
          <a:gradFill>
            <a:gsLst>
              <a:gs pos="75000">
                <a:srgbClr val="CEE8F3">
                  <a:lumMod val="98000"/>
                </a:srgbClr>
              </a:gs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90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</a:rPr>
              <a:t>আইয়াম শব্দটি “ইয়াওমুন” শব্দের বহু বচন, যার অর্থ- দিন, বছর, সময়, কাল, যুগ, </a:t>
            </a:r>
            <a:r>
              <a:rPr lang="en-US" sz="2400" dirty="0" smtClean="0">
                <a:solidFill>
                  <a:srgbClr val="00B0F0"/>
                </a:solidFill>
              </a:rPr>
              <a:t>time, period, age </a:t>
            </a:r>
            <a:r>
              <a:rPr lang="en-US" sz="2400" dirty="0" err="1" smtClean="0">
                <a:solidFill>
                  <a:srgbClr val="00B0F0"/>
                </a:solidFill>
              </a:rPr>
              <a:t>ইত্যাদি</a:t>
            </a:r>
            <a:r>
              <a:rPr lang="en-US" sz="2400" dirty="0" smtClean="0">
                <a:solidFill>
                  <a:srgbClr val="00B0F0"/>
                </a:solidFill>
              </a:rPr>
              <a:t>।</a:t>
            </a:r>
            <a:endParaRPr lang="bn-IN" sz="2400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 </a:t>
            </a:r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r>
              <a:rPr lang="en-US" sz="2400" dirty="0" err="1" smtClean="0">
                <a:solidFill>
                  <a:srgbClr val="FF0000"/>
                </a:solidFill>
              </a:rPr>
              <a:t>জাহেলিয়া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bn-IN" sz="2400" dirty="0" smtClean="0">
                <a:solidFill>
                  <a:srgbClr val="FF0000"/>
                </a:solidFill>
              </a:rPr>
              <a:t>শব্দটি আরবী “জাহ্লুন” শব্দ থেকে উৎকলিত। যার অর্থ – বর্বরতা, অজ্ঞতা, কুসংস্কার, তমসা, বা অন্ধকার , </a:t>
            </a:r>
            <a:r>
              <a:rPr lang="en-US" sz="2400" dirty="0" smtClean="0">
                <a:solidFill>
                  <a:srgbClr val="FF0000"/>
                </a:solidFill>
              </a:rPr>
              <a:t>Ignorance, darkness </a:t>
            </a:r>
            <a:r>
              <a:rPr lang="en-US" sz="2400" dirty="0" err="1" smtClean="0">
                <a:solidFill>
                  <a:srgbClr val="FF0000"/>
                </a:solidFill>
              </a:rPr>
              <a:t>ইত্যাদি</a:t>
            </a:r>
            <a:r>
              <a:rPr lang="en-US" sz="2400" dirty="0" smtClean="0">
                <a:solidFill>
                  <a:srgbClr val="FF0000"/>
                </a:solidFill>
              </a:rPr>
              <a:t>।</a:t>
            </a:r>
            <a:endParaRPr lang="bn-IN" sz="24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5" name="Notched Right Arrow 4"/>
          <p:cNvSpPr/>
          <p:nvPr/>
        </p:nvSpPr>
        <p:spPr>
          <a:xfrm>
            <a:off x="685800" y="464820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otched Right Arrow 5"/>
          <p:cNvSpPr/>
          <p:nvPr/>
        </p:nvSpPr>
        <p:spPr>
          <a:xfrm>
            <a:off x="762000" y="2819400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3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34017" y="364867"/>
            <a:ext cx="9135835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আইয়ামে জাহেলিয়ার ব্যাপ্তি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6700" y="1524000"/>
            <a:ext cx="8534400" cy="4832092"/>
          </a:xfrm>
          <a:prstGeom prst="rect">
            <a:avLst/>
          </a:prstGeom>
          <a:pattFill prst="ltVert">
            <a:fgClr>
              <a:srgbClr val="FF0000"/>
            </a:fgClr>
            <a:bgClr>
              <a:srgbClr val="C00000"/>
            </a:bgClr>
          </a:patt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2"/>
                </a:solidFill>
              </a:rPr>
              <a:t>ঐতিহাসিকদের মধ্যে মতভেদ আছে-</a:t>
            </a:r>
          </a:p>
          <a:p>
            <a:r>
              <a:rPr lang="bn-IN" sz="2400" dirty="0" smtClean="0">
                <a:solidFill>
                  <a:srgbClr val="00B0F0"/>
                </a:solidFill>
              </a:rPr>
              <a:t>১। হযরত আদম (আঃ) থেকে হযরত মুহাম্মদ (সাঃ) পর্যন্ত সময়কে...</a:t>
            </a:r>
          </a:p>
          <a:p>
            <a:endParaRPr lang="bn-IN" sz="2400" dirty="0">
              <a:solidFill>
                <a:srgbClr val="00B0F0"/>
              </a:solidFill>
            </a:endParaRPr>
          </a:p>
          <a:p>
            <a:r>
              <a:rPr lang="bn-IN" sz="2400" dirty="0" smtClean="0">
                <a:solidFill>
                  <a:srgbClr val="00B0F0"/>
                </a:solidFill>
              </a:rPr>
              <a:t>২। হযরত ঈসা (আঃ) থেকে </a:t>
            </a:r>
            <a:r>
              <a:rPr lang="bn-IN" sz="2400" dirty="0">
                <a:solidFill>
                  <a:srgbClr val="00B0F0"/>
                </a:solidFill>
              </a:rPr>
              <a:t>হযরত মুহাম্মদ (সাঃ) পর্যন্ত সময়কে</a:t>
            </a:r>
            <a:r>
              <a:rPr lang="bn-IN" sz="2400" dirty="0" smtClean="0">
                <a:solidFill>
                  <a:srgbClr val="00B0F0"/>
                </a:solidFill>
              </a:rPr>
              <a:t>...</a:t>
            </a:r>
          </a:p>
          <a:p>
            <a:endParaRPr lang="bn-IN" sz="2400" dirty="0">
              <a:solidFill>
                <a:srgbClr val="00B0F0"/>
              </a:solidFill>
            </a:endParaRPr>
          </a:p>
          <a:p>
            <a:r>
              <a:rPr lang="bn-IN" sz="2400" dirty="0" smtClean="0">
                <a:solidFill>
                  <a:srgbClr val="00B0F0"/>
                </a:solidFill>
              </a:rPr>
              <a:t>৩। ঐতিহাসিক নিকলসন এর মতে ইসলামের আর্বিভাবের পূর্ববর্তী এক শতাব্দীকালকে......। পি কে হিট্টি এ মত সমর্থন করেন,</a:t>
            </a:r>
          </a:p>
          <a:p>
            <a:endParaRPr lang="bn-IN" sz="2400" dirty="0">
              <a:solidFill>
                <a:srgbClr val="00B0F0"/>
              </a:solidFill>
            </a:endParaRPr>
          </a:p>
          <a:p>
            <a:r>
              <a:rPr lang="bn-IN" sz="2400" dirty="0" smtClean="0">
                <a:solidFill>
                  <a:srgbClr val="00B0F0"/>
                </a:solidFill>
              </a:rPr>
              <a:t>৪। ডঃ এস এম ইমামুদ্দীনের মতে, “হযরত মুহাম্মদ (সাঃ) এর জন্মের পূর্ব হতে ৬১০ খ্রীঃ পর্যন্ত এক শতাব্দীকালকে আইয়ামে জাহেলিয়া বলে।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52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609600"/>
            <a:ext cx="6781800" cy="13234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একক কাজ</a:t>
            </a:r>
            <a:endParaRPr lang="en-US" sz="8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78486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প্রশ্নঃ কোন সময়টাকে আইয়ামে জাহেলিয়া বলে ধরে নেব?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6764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কন্যা সন্তানকে বোঝা ভাবা হতো জাহেলিয়াত যুগে! ( 144 X 176 )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0800000" flipH="1" flipV="1">
            <a:off x="990600" y="1226364"/>
            <a:ext cx="7137791" cy="45677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7555" y="228600"/>
            <a:ext cx="6708889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ভিডিওটা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একটু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দেখি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919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609600"/>
            <a:ext cx="8915400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আইয়ামে জাহেলিয়ার </a:t>
            </a:r>
          </a:p>
          <a:p>
            <a:pPr algn="ctr"/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সামাজিক অবস্থা</a:t>
            </a:r>
            <a:endParaRPr lang="en-US" sz="6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541999"/>
              </p:ext>
            </p:extLst>
          </p:nvPr>
        </p:nvGraphicFramePr>
        <p:xfrm>
          <a:off x="19050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45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762000"/>
            <a:ext cx="4495800" cy="10156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/>
              <a:t>দলীয় কাজ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762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99333"/>
            <a:ext cx="4162697" cy="33832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3657600"/>
            <a:ext cx="8458200" cy="1754326"/>
          </a:xfrm>
          <a:prstGeom prst="rect">
            <a:avLst/>
          </a:prstGeom>
          <a:pattFill prst="pct10">
            <a:fgClr>
              <a:schemeClr val="tx1">
                <a:lumMod val="65000"/>
                <a:lumOff val="35000"/>
              </a:schemeClr>
            </a:fgClr>
            <a:bgClr>
              <a:schemeClr val="bg1"/>
            </a:bgClr>
          </a:pattFill>
          <a:ln>
            <a:solidFill>
              <a:srgbClr val="66FFFF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প্রশ্নঃ নারীদের প্রতি সহিংসতা আইয়ামে জাহেলিয়া যুগের সাথে বর্তমান যুগের সাদৃশ্য গুলি খাতায় লিখ।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799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274</TotalTime>
  <Words>301</Words>
  <Application>Microsoft Office PowerPoint</Application>
  <PresentationFormat>On-screen Show (4:3)</PresentationFormat>
  <Paragraphs>56</Paragraphs>
  <Slides>13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64</cp:revision>
  <dcterms:created xsi:type="dcterms:W3CDTF">2020-10-12T13:04:22Z</dcterms:created>
  <dcterms:modified xsi:type="dcterms:W3CDTF">2020-10-26T05:19:26Z</dcterms:modified>
</cp:coreProperties>
</file>