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0D6DA-A37B-4072-8D26-711D5EE57C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C44E99-1989-4D28-AF1A-0894CC4E1D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2E4EE-6AFF-4944-858D-FCC58A688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DC91A-9C7E-4764-9953-D70FCB7676AB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9617D-069F-4E00-97C3-DDF4F0CDD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4FCAD-45B3-4775-BE62-F8C01CE9F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45D85-11A5-4DD4-9FD8-9B8507286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4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54A5A-415B-439E-B2CB-3F93921FB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26F66D-B2E0-4448-BB5A-FB4B5915A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BFDAD-D262-4BB7-8380-2BBE42693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DC91A-9C7E-4764-9953-D70FCB7676AB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A3D6C-1CB1-4F81-9E34-A00BDB90F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78989-34F9-4D20-BBF8-CA87A0850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45D85-11A5-4DD4-9FD8-9B8507286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77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FD378E-0515-4E8D-A089-8E4A4B1CF9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3CF6E8-42A1-4187-9D4F-449E2CEA99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598A4-AE62-4AC9-A626-19453EE3D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DC91A-9C7E-4764-9953-D70FCB7676AB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3678F-CFB4-4C3A-A55F-C065C59D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AED827-03A6-4FC5-83A1-97C5C98C7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45D85-11A5-4DD4-9FD8-9B8507286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50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39F41-1A04-4FBC-BA5E-B804E9E79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53DB9-47F1-4578-9E31-497A6C22C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ECAA3-E5CF-44D3-84EE-0139B4661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DC91A-9C7E-4764-9953-D70FCB7676AB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C841B-F3B0-48B5-8032-E26B3B519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DFB68-2DC8-4E11-9C9D-18106DB8B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45D85-11A5-4DD4-9FD8-9B8507286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51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2C0B4-C6F5-43DA-9DC2-8FBD8AFDC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4E29FA-48AE-4496-9A85-D7DE6F6583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3FB64-7AF6-44F7-8BFE-16A80EAB9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DC91A-9C7E-4764-9953-D70FCB7676AB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9598B0-0B0C-40FC-9087-33D5D8F38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A350CC-F1F4-4D2A-A87C-7EF11FE65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45D85-11A5-4DD4-9FD8-9B8507286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83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C08FE-9F0A-408C-A920-B9CE557ED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D7E6C-E257-497A-91DD-CE4559A51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92E7F4-8DD8-44AD-B8D8-C7547EAEB4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4219BD-20AF-47D8-979E-5210904D4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DC91A-9C7E-4764-9953-D70FCB7676AB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E262D0-2A9D-43F5-941E-A8C0B361C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408DC9-D785-4BF2-8C19-A8CEFFB62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45D85-11A5-4DD4-9FD8-9B8507286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54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199FB-D074-464B-827A-25F983340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70C38D-1B2E-4E5D-81B7-CFADA33AB9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540194-DEB3-4DD3-967F-BF5F77CF8F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43B574-4B87-4B7B-A26E-02AD2B3092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EF441C-D9A4-4BDF-A7EE-C5C7D9FC98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6ECB86-AF01-4577-BAA6-1B8A58883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DC91A-9C7E-4764-9953-D70FCB7676AB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23C2CD-248D-4329-8AFF-985861D9D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22BDD1-8237-4BD1-9A29-268C9B84F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45D85-11A5-4DD4-9FD8-9B8507286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219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784A2-106B-444D-9F10-EFDADCCC0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81F489-AF42-457C-8721-5EA4C8BE1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DC91A-9C7E-4764-9953-D70FCB7676AB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7C0E0A-1FD6-4282-B00E-3FECBD387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4E680A-E1EB-41CB-804F-279F45271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45D85-11A5-4DD4-9FD8-9B8507286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34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26E57A-6ABC-4B34-B603-05DB72512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DC91A-9C7E-4764-9953-D70FCB7676AB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36B9CF-3878-4202-997E-302287D1A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6A258A-1348-44BC-8ED8-DDC6591E3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45D85-11A5-4DD4-9FD8-9B8507286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5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F856E-9B35-4368-9990-C74ABC763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4A133-BC6A-4AD9-92D7-2111C02C8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9807C0-E919-4017-A30C-1809F91B3F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ADC950-4460-4852-B79B-89828DA62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DC91A-9C7E-4764-9953-D70FCB7676AB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8F2DB5-F1A5-4E8D-A2D3-63C78B059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CBA374-ECE7-4CB0-9893-7895978D4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45D85-11A5-4DD4-9FD8-9B8507286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048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8F13E-3144-47A4-B13F-0774B2D09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542F93-66BF-454C-A08D-B52F485F63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44C17D-BA97-40FC-A502-6A1076594A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E967CB-2CBB-4A5A-9EC1-0E529C102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DC91A-9C7E-4764-9953-D70FCB7676AB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F74603-5924-4168-941D-A67096BF4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D3AB7-DD65-4D0E-A313-5A0C8545C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45D85-11A5-4DD4-9FD8-9B8507286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39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44DFA2-C1B3-4E72-A9AD-1874DE3D9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A263F4-E009-47EE-A901-EAEE77236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79EF6-D052-4FA2-BB63-CDD0EA4286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DC91A-9C7E-4764-9953-D70FCB7676AB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6AD271-BE11-4BDD-A723-9B7BF1DE7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24B6C-43E8-4239-8990-B3B5263969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45D85-11A5-4DD4-9FD8-9B8507286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32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7699">
              <a:schemeClr val="accent1">
                <a:lumMod val="60000"/>
                <a:lumOff val="40000"/>
              </a:schemeClr>
            </a:gs>
            <a:gs pos="43000">
              <a:schemeClr val="accent2">
                <a:lumMod val="75000"/>
              </a:schemeClr>
            </a:gs>
            <a:gs pos="40708">
              <a:srgbClr val="0070C0"/>
            </a:gs>
            <a:gs pos="64000">
              <a:schemeClr val="accent2">
                <a:lumMod val="40000"/>
                <a:lumOff val="60000"/>
              </a:schemeClr>
            </a:gs>
            <a:gs pos="59000">
              <a:schemeClr val="bg1">
                <a:lumMod val="6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4C66D216-8A22-43AF-9CF8-4625701DB78F}"/>
              </a:ext>
            </a:extLst>
          </p:cNvPr>
          <p:cNvSpPr/>
          <p:nvPr/>
        </p:nvSpPr>
        <p:spPr>
          <a:xfrm>
            <a:off x="3330315" y="899411"/>
            <a:ext cx="5543862" cy="5175354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un 5">
            <a:extLst>
              <a:ext uri="{FF2B5EF4-FFF2-40B4-BE49-F238E27FC236}">
                <a16:creationId xmlns:a16="http://schemas.microsoft.com/office/drawing/2014/main" id="{45F3519B-E9C9-4B37-8FDC-D2875AF997AB}"/>
              </a:ext>
            </a:extLst>
          </p:cNvPr>
          <p:cNvSpPr/>
          <p:nvPr/>
        </p:nvSpPr>
        <p:spPr>
          <a:xfrm>
            <a:off x="5174105" y="2295369"/>
            <a:ext cx="1843790" cy="1978702"/>
          </a:xfrm>
          <a:prstGeom prst="sun">
            <a:avLst/>
          </a:prstGeom>
          <a:gradFill>
            <a:gsLst>
              <a:gs pos="55000">
                <a:srgbClr val="FFFF00"/>
              </a:gs>
              <a:gs pos="38940">
                <a:srgbClr val="FFFF00"/>
              </a:gs>
              <a:gs pos="19469">
                <a:srgbClr val="FFC000"/>
              </a:gs>
              <a:gs pos="74000">
                <a:srgbClr val="FFC000"/>
              </a:gs>
              <a:gs pos="83000">
                <a:schemeClr val="accent4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B274900-56A3-4B93-88FE-03162CFC980F}"/>
              </a:ext>
            </a:extLst>
          </p:cNvPr>
          <p:cNvSpPr/>
          <p:nvPr/>
        </p:nvSpPr>
        <p:spPr>
          <a:xfrm>
            <a:off x="7540052" y="1259175"/>
            <a:ext cx="794479" cy="749508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9000">
                <a:schemeClr val="accent1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tar: 4 Points 9">
            <a:extLst>
              <a:ext uri="{FF2B5EF4-FFF2-40B4-BE49-F238E27FC236}">
                <a16:creationId xmlns:a16="http://schemas.microsoft.com/office/drawing/2014/main" id="{99CC6A13-9E71-431B-AD74-85DB0DE6A47D}"/>
              </a:ext>
            </a:extLst>
          </p:cNvPr>
          <p:cNvSpPr/>
          <p:nvPr/>
        </p:nvSpPr>
        <p:spPr>
          <a:xfrm>
            <a:off x="3939914" y="2793792"/>
            <a:ext cx="392243" cy="490928"/>
          </a:xfrm>
          <a:prstGeom prst="star4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39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1513 -0.10648 C -0.02604 -0.10648 0.07578 0.0625 0.07578 0.2713 C 0.07578 0.48033 -0.02604 0.65024 -0.1513 0.65024 C -0.27656 0.65024 -0.37786 0.48033 -0.37786 0.2713 C -0.37786 0.0625 -0.27656 -0.10648 -0.1513 -0.10648 Z " pathEditMode="relative" rAng="0" ptsTypes="AAA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3782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16433 -0.20301 C 0.26367 -0.20301 0.3444 -0.07732 0.3444 0.07754 C 0.3444 0.23263 0.26367 0.35879 0.16433 0.35879 C 0.06498 0.35879 -0.01562 0.23263 -0.01562 0.07754 C -0.01562 -0.07732 0.06498 -0.20301 0.16433 -0.20301 Z " pathEditMode="relative" rAng="0" ptsTypes="AAAAA">
                                      <p:cBhvr>
                                        <p:cTn id="1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prodyut kumar das</dc:creator>
  <cp:lastModifiedBy>prodyut kumar das</cp:lastModifiedBy>
  <cp:revision>28</cp:revision>
  <dcterms:created xsi:type="dcterms:W3CDTF">2020-10-06T14:31:52Z</dcterms:created>
  <dcterms:modified xsi:type="dcterms:W3CDTF">2020-10-06T15:09:48Z</dcterms:modified>
</cp:coreProperties>
</file>