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413" r:id="rId2"/>
    <p:sldId id="380" r:id="rId3"/>
    <p:sldId id="414" r:id="rId4"/>
    <p:sldId id="447" r:id="rId5"/>
    <p:sldId id="432" r:id="rId6"/>
    <p:sldId id="351" r:id="rId7"/>
    <p:sldId id="436" r:id="rId8"/>
    <p:sldId id="446" r:id="rId9"/>
    <p:sldId id="353" r:id="rId10"/>
    <p:sldId id="428" r:id="rId11"/>
    <p:sldId id="430" r:id="rId12"/>
    <p:sldId id="438" r:id="rId13"/>
    <p:sldId id="442" r:id="rId14"/>
    <p:sldId id="443" r:id="rId15"/>
    <p:sldId id="356" r:id="rId16"/>
    <p:sldId id="329" r:id="rId17"/>
    <p:sldId id="411" r:id="rId18"/>
    <p:sldId id="393" r:id="rId19"/>
    <p:sldId id="388" r:id="rId20"/>
    <p:sldId id="389" r:id="rId21"/>
    <p:sldId id="390" r:id="rId22"/>
    <p:sldId id="261" r:id="rId23"/>
    <p:sldId id="391" r:id="rId24"/>
    <p:sldId id="267" r:id="rId25"/>
    <p:sldId id="290" r:id="rId26"/>
    <p:sldId id="293" r:id="rId27"/>
    <p:sldId id="294" r:id="rId28"/>
    <p:sldId id="397" r:id="rId29"/>
    <p:sldId id="337" r:id="rId30"/>
    <p:sldId id="316" r:id="rId31"/>
    <p:sldId id="338" r:id="rId32"/>
    <p:sldId id="392" r:id="rId33"/>
    <p:sldId id="394" r:id="rId34"/>
    <p:sldId id="40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721"/>
  </p:normalViewPr>
  <p:slideViewPr>
    <p:cSldViewPr snapToGrid="0" snapToObjects="1">
      <p:cViewPr varScale="1">
        <p:scale>
          <a:sx n="69" d="100"/>
          <a:sy n="69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2DB74-704A-2948-BE26-26E24594EE02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93EB1-5B1E-7440-90AA-C1FC234A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D22E-B200-0B4C-9E0D-E4E9AE12D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BB198-AAE2-974D-8B56-775441B94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86C80-150A-3542-BC2F-68C3CF0D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162A6-BF18-7F46-A3CB-6773DD006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236B6-BD20-2E47-BE20-99D2514F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0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B257-F04B-3D4A-82CA-5A2EE893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FD0F1F-5CE1-724D-82C7-2F16ABE1B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31385-47BC-A54D-ADCC-C61A758B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541BF-872F-AE43-8D31-4D23B622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A28EC-F282-5647-A85C-4BF93FF4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0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430817-91E9-2047-9160-BE9F4C56C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13894-7567-2F45-80B8-F252D1517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2AC6D-96AB-744B-88B2-655BB057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99B78-9261-BB47-AA20-090DA01B4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F501D-9094-7D4F-851F-D7D12CE3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9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F135-D05B-8E41-8BDF-DE56B908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A8D3D-39BB-0E4C-B2BA-B5B9F8046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A6621-0DCB-6F40-AE25-78F09B05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D1548-EF62-F24E-8A79-EE777BBC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65BCF-D83B-DA42-99DA-2BE483F8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6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C661-258F-0D46-A97D-9D2F2C89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F6926-D3E7-EC41-A452-EE63EB9D5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8BA41-5315-C244-8ECC-7DA1DEFD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F673E-AC72-8A41-BE75-F896D31EF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FAEE9-2432-EE4A-BF88-4C2CD8A0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2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A164-6ECE-6B44-A8CC-35970D58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CF3C8-20FE-3C4E-8273-406BB9E2D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7D52D-F833-9A4C-B0C0-9BF7CED9C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3C892-1FD9-1248-BF45-631B324C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EA572-7E35-864F-9882-D849D313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66720-7551-4B44-84B8-B91625C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8AE19-97E4-6445-B7FB-7696BE62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55646-4300-0D4C-B225-445FD9E75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BAA0F-38EB-DC47-BF4B-02EB83DAB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9D4AC-1254-9C42-9FE6-8D28F3BD2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A7131-4D78-B74B-8289-E204FF3A8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85D85B-BDF9-F944-8937-CF7B6745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150458-AF2D-A440-9F49-44575201E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23943A-DECC-7E43-B05A-A48A12DD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1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25BB-49AD-6241-B1A3-626CE567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EFFAFB-BC81-1A40-B1CF-0C8373A4F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3B10F-72CE-AB49-A4E5-CF7AB470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CA287-4C4B-AE41-96C6-3AF4B3B8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4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D18E1-BDDB-C546-8120-B9D0C631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FEFD8-C71D-CD4F-99C2-CEE1D546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8B0B0-005E-BB47-ADE4-DED1AB4C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0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A7FB-4613-E444-BFA6-115E06A8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CB64-D9DB-0742-8877-22F4625B3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D93D2-7FBB-4149-A9A1-A35A72EA3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6942C-DA81-A24A-AE3D-8C665859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B52A3-23A4-A746-9231-3581A4BD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35302-C7E5-E642-A97A-EC46CE92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4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55BB-10EB-1C40-B5E1-2B410B5E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B4A4CE-B868-4549-B44D-D1F8A5C4F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943FF-40A1-F94B-BB81-468402AF7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A4FAE-AF62-464C-AE0E-890D8BD6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1A95B-355E-C644-A750-73050549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F1842-991B-B74E-9647-BCAD19BD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EE0D86-C1D1-0B48-B0A6-3F3A00184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8BF9D-3341-4D45-BCC4-DB8FBA735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40842-00E2-C941-8C81-41B782D2A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A774-83A4-9542-B793-220BBBAF26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56A17-B401-6147-8F22-03FC95992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24E06-AD46-5D42-9A8B-618201F9B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2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hippo.com/what-is/another-word-for/vacation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32.jpg"/><Relationship Id="rId4" Type="http://schemas.microsoft.com/office/2007/relationships/hdphoto" Target="../media/hdphoto10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qDEwPi7vx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CC072E-F14B-AF45-B256-6F9B09F6A718}"/>
              </a:ext>
            </a:extLst>
          </p:cNvPr>
          <p:cNvGrpSpPr/>
          <p:nvPr/>
        </p:nvGrpSpPr>
        <p:grpSpPr>
          <a:xfrm>
            <a:off x="-6827520" y="6229375"/>
            <a:ext cx="5682053" cy="4295263"/>
            <a:chOff x="-2441222" y="-523485"/>
            <a:chExt cx="6350000" cy="5080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E203235-40BA-FD47-8C1E-8ECB1AFF4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778" b="90000" l="2778" r="99667">
                          <a14:foregroundMark x1="11222" y1="45889" x2="4444" y2="48333"/>
                          <a14:foregroundMark x1="4444" y1="48333" x2="11111" y2="61222"/>
                          <a14:foregroundMark x1="11111" y1="61222" x2="13333" y2="60444"/>
                          <a14:foregroundMark x1="88444" y1="31222" x2="96667" y2="42778"/>
                          <a14:foregroundMark x1="96667" y1="42778" x2="92222" y2="48889"/>
                          <a14:foregroundMark x1="92222" y1="48889" x2="81778" y2="45667"/>
                          <a14:foregroundMark x1="81778" y1="45667" x2="75778" y2="36556"/>
                          <a14:foregroundMark x1="95444" y1="41222" x2="99667" y2="45889"/>
                          <a14:foregroundMark x1="75778" y1="7778" x2="80222" y2="14556"/>
                          <a14:foregroundMark x1="2778" y1="50111" x2="20333" y2="5088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23561" y="1008257"/>
              <a:ext cx="2351664" cy="235166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070FBB8-A76E-7E42-8162-DE84B8A0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441222" y="-523485"/>
              <a:ext cx="6350000" cy="50800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FB94FCD-35C1-AC44-970B-8290D1701D6D}"/>
              </a:ext>
            </a:extLst>
          </p:cNvPr>
          <p:cNvSpPr txBox="1"/>
          <p:nvPr/>
        </p:nvSpPr>
        <p:spPr>
          <a:xfrm>
            <a:off x="3163919" y="2070811"/>
            <a:ext cx="8653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Wellcome</a:t>
            </a:r>
            <a:r>
              <a:rPr lang="bn-IN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BD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bn-IN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D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01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8 0.00671 C 0.26666 0.00903 0.26718 0.01203 0.2694 0.00671 C 0.27083 0.00393 0.27356 -0.00347 0.27356 -0.00301 C 0.27435 -0.00857 0.27565 -0.0132 0.27617 -0.01922 C 0.27734 -0.0331 0.27643 -0.02477 0.27955 -0.04283 L 0.28099 -0.05116 C 0.28151 -0.05371 0.28151 -0.05764 0.28229 -0.05857 L 0.29049 -0.06968 L 0.29244 -0.07222 L 0.29453 -0.07477 C 0.29505 -0.07709 0.29531 -0.08056 0.29583 -0.08241 C 0.29739 -0.08727 0.29987 -0.09422 0.30208 -0.0956 C 0.3039 -0.09699 0.30599 -0.09722 0.30807 -0.09815 C 0.3095 -0.09931 0.31067 -0.10023 0.31211 -0.10093 C 0.31276 -0.10301 0.31354 -0.10371 0.31419 -0.10625 C 0.31523 -0.11111 0.31679 -0.12222 0.31679 -0.12199 C 0.31744 -0.13033 0.31731 -0.13125 0.31888 -0.13773 C 0.3194 -0.14074 0.32005 -0.14422 0.32096 -0.1456 C 0.322 -0.14884 0.32487 -0.15116 0.32487 -0.15093 C 0.32565 -0.15023 0.3263 -0.14884 0.32695 -0.14884 C 0.33281 -0.14884 0.33255 -0.14908 0.33633 -0.15371 C 0.34284 -0.19375 0.33567 -0.15278 0.34075 -0.17755 C 0.34127 -0.17986 0.34153 -0.18334 0.34205 -0.18542 C 0.34323 -0.18959 0.34479 -0.19236 0.34609 -0.1956 C 0.34674 -0.19792 0.34739 -0.20023 0.34817 -0.20116 L 0.35416 -0.20926 L 0.35612 -0.21181 C 0.35937 -0.22014 0.35794 -0.21389 0.3595 -0.23264 L 0.36093 -0.24884 C 0.36106 -0.25209 0.36133 -0.25556 0.36146 -0.25926 C 0.36185 -0.26366 0.36211 -0.26783 0.36224 -0.27246 C 0.3625 -0.27778 0.36263 -0.2831 0.36289 -0.2882 C 0.36328 -0.29259 0.36419 -0.30764 0.36549 -0.31204 C 0.36601 -0.31366 0.36666 -0.31412 0.36744 -0.31459 C 0.37057 -0.31644 0.37383 -0.31667 0.37708 -0.31736 C 0.37773 -0.31922 0.37851 -0.32014 0.3789 -0.32269 C 0.38008 -0.32755 0.38086 -0.3331 0.38177 -0.33843 C 0.38229 -0.34121 0.38294 -0.34329 0.38307 -0.3463 C 0.38372 -0.35324 0.38437 -0.36111 0.38515 -0.36759 C 0.38541 -0.37014 0.38606 -0.37269 0.38646 -0.37547 C 0.38672 -0.37871 0.38685 -0.38241 0.38711 -0.38611 C 0.39075 -0.41898 0.38854 -0.39676 0.39127 -0.41482 C 0.39166 -0.41829 0.39179 -0.42269 0.39244 -0.4257 C 0.39375 -0.42963 0.39505 -0.43403 0.39661 -0.43588 L 0.40065 -0.44144 C 0.40664 -0.46459 0.39935 -0.43519 0.4039 -0.45695 C 0.40455 -0.45996 0.4056 -0.46181 0.40599 -0.46528 C 0.4069 -0.46991 0.40755 -0.47547 0.40807 -0.48102 C 0.41367 -0.53056 0.40924 -0.49213 0.41146 -0.51482 C 0.41198 -0.51945 0.4125 -0.52384 0.41289 -0.52824 C 0.41302 -0.53056 0.41328 -0.5338 0.41354 -0.53611 C 0.4138 -0.53959 0.41445 -0.54329 0.41497 -0.54676 C 0.4151 -0.54908 0.4151 -0.55232 0.41562 -0.55463 C 0.4164 -0.56019 0.41823 -0.57014 0.41823 -0.56991 C 0.41901 -0.56945 0.41966 -0.56713 0.42031 -0.56759 C 0.42643 -0.575 0.42487 -0.58496 0.43034 -0.59954 L 0.43255 -0.60463 C 0.43567 -0.62315 0.43385 -0.61713 0.43724 -0.6257 C 0.43802 -0.63125 0.4388 -0.63681 0.43997 -0.6419 C 0.44049 -0.64398 0.4414 -0.64491 0.44205 -0.64699 C 0.44713 -0.66412 0.44101 -0.64699 0.44596 -0.65996 C 0.45312 -0.65324 0.44479 -0.66273 0.45078 -0.65232 C 0.45208 -0.64977 0.45468 -0.64699 0.45468 -0.64676 C 0.45534 -0.64884 0.45625 -0.64977 0.4569 -0.65232 C 0.45794 -0.65695 0.45885 -0.6625 0.45963 -0.66806 C 0.46002 -0.67176 0.46028 -0.67547 0.4608 -0.67847 C 0.46523 -0.7007 0.46328 -0.68287 0.4664 -0.70232 C 0.46718 -0.70764 0.46901 -0.72709 0.47031 -0.72847 C 0.47851 -0.73959 0.47018 -0.72986 0.47825 -0.73658 C 0.47916 -0.73727 0.47955 -0.73866 0.48034 -0.73912 C 0.48268 -0.74097 0.49062 -0.74375 0.49244 -0.74468 C 0.49362 -0.74653 0.4944 -0.74861 0.49531 -0.74977 C 0.49635 -0.75139 0.49765 -0.75139 0.49856 -0.75255 C 0.49935 -0.75301 0.5 -0.7544 0.50078 -0.75509 C 0.50156 -0.75602 0.50234 -0.75672 0.50351 -0.75764 C 0.50833 -0.76736 0.5039 -0.75764 0.50885 -0.77361 C 0.5095 -0.77547 0.51028 -0.77662 0.5108 -0.77917 C 0.51159 -0.78195 0.51211 -0.78588 0.51289 -0.78935 C 0.51367 -0.79236 0.51484 -0.79468 0.51562 -0.79746 C 0.51692 -0.80162 0.51797 -0.80764 0.51966 -0.81065 C 0.5207 -0.81227 0.522 -0.81227 0.52291 -0.8132 C 0.52396 -0.81366 0.52487 -0.81459 0.52578 -0.81551 C 0.52903 -0.81968 0.52825 -0.82107 0.5332 -0.82361 C 0.53476 -0.82454 0.53633 -0.82547 0.53789 -0.82616 C 0.53906 -0.82709 0.5401 -0.82847 0.5414 -0.82894 C 0.54297 -0.83009 0.54453 -0.83079 0.54609 -0.83172 C 0.54752 -0.83542 0.54896 -0.8375 0.54935 -0.84468 C 0.55 -0.8507 0.54987 -0.85695 0.55013 -0.8632 C 0.55026 -0.86783 0.55052 -0.87199 0.55078 -0.87639 C 0.55104 -0.88172 0.5513 -0.88773 0.55221 -0.89236 C 0.55351 -0.89931 0.55521 -0.90509 0.55625 -0.91343 C 0.55833 -0.92986 0.55664 -0.91829 0.55963 -0.93449 C 0.56002 -0.93727 0.56041 -0.94005 0.5608 -0.94213 C 0.56224 -0.94931 0.5638 -0.95301 0.56575 -0.9581 C 0.56836 -0.96551 0.56692 -0.96065 0.56862 -0.96551 " pathEditMode="relative" rAng="0" ptsTypes="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4" y="-4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7A99A5-D2F0-2447-859C-F374D83E4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89" t="3426" r="19382" b="93980"/>
          <a:stretch/>
        </p:blipFill>
        <p:spPr>
          <a:xfrm>
            <a:off x="4303488" y="391887"/>
            <a:ext cx="3860799" cy="6168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B1A6C7-17D5-204C-B28D-80704354C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89" t="20900" b="62950"/>
          <a:stretch/>
        </p:blipFill>
        <p:spPr>
          <a:xfrm>
            <a:off x="1994144" y="2216646"/>
            <a:ext cx="8906964" cy="4411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EA6EF6-E791-E045-9FED-BB59D725E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538" t="48" b="96627"/>
          <a:stretch/>
        </p:blipFill>
        <p:spPr>
          <a:xfrm>
            <a:off x="4484915" y="1135331"/>
            <a:ext cx="3497944" cy="47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732F05-3B98-474D-BDBB-9AE13F4C4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89" t="6051" r="14703" b="91568"/>
          <a:stretch/>
        </p:blipFill>
        <p:spPr>
          <a:xfrm>
            <a:off x="4107546" y="1734044"/>
            <a:ext cx="3497944" cy="35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0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ge37image49252384">
            <a:extLst>
              <a:ext uri="{FF2B5EF4-FFF2-40B4-BE49-F238E27FC236}">
                <a16:creationId xmlns:a16="http://schemas.microsoft.com/office/drawing/2014/main" id="{BEC2874B-3DCF-9B47-AC5C-B94412070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74"/>
          <a:stretch/>
        </p:blipFill>
        <p:spPr bwMode="auto">
          <a:xfrm>
            <a:off x="107043" y="96960"/>
            <a:ext cx="7855857" cy="6664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B13097-3523-874F-BA87-4DEA74118625}"/>
              </a:ext>
            </a:extLst>
          </p:cNvPr>
          <p:cNvSpPr/>
          <p:nvPr/>
        </p:nvSpPr>
        <p:spPr>
          <a:xfrm>
            <a:off x="8064501" y="96960"/>
            <a:ext cx="4020456" cy="6664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pic>
        <p:nvPicPr>
          <p:cNvPr id="2069" name="Picture 21" descr="Tulip PNG images free download | Tulip painting, Flower drawing, Flower art">
            <a:extLst>
              <a:ext uri="{FF2B5EF4-FFF2-40B4-BE49-F238E27FC236}">
                <a16:creationId xmlns:a16="http://schemas.microsoft.com/office/drawing/2014/main" id="{EC113842-ACD1-4144-822B-88A2DB8C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90" y="228600"/>
            <a:ext cx="3484563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5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31D5E16-35F8-DD42-B98D-968103F9D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593"/>
          <a:stretch/>
        </p:blipFill>
        <p:spPr>
          <a:xfrm>
            <a:off x="5545158" y="104497"/>
            <a:ext cx="6494442" cy="664900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6CE30A7-CE08-324E-B07F-9D404006D4D7}"/>
              </a:ext>
            </a:extLst>
          </p:cNvPr>
          <p:cNvGrpSpPr/>
          <p:nvPr/>
        </p:nvGrpSpPr>
        <p:grpSpPr>
          <a:xfrm>
            <a:off x="5740116" y="1740823"/>
            <a:ext cx="5212044" cy="4520277"/>
            <a:chOff x="5740116" y="1740823"/>
            <a:chExt cx="5212044" cy="452027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10FF5E8-B8C1-174E-995E-434C93D93D9A}"/>
                </a:ext>
              </a:extLst>
            </p:cNvPr>
            <p:cNvSpPr/>
            <p:nvPr/>
          </p:nvSpPr>
          <p:spPr>
            <a:xfrm>
              <a:off x="10001250" y="1761847"/>
              <a:ext cx="841375" cy="37175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AB896DF-9C69-0645-A26A-5F2E2361F2F9}"/>
                </a:ext>
              </a:extLst>
            </p:cNvPr>
            <p:cNvSpPr/>
            <p:nvPr/>
          </p:nvSpPr>
          <p:spPr>
            <a:xfrm>
              <a:off x="9872661" y="5854700"/>
              <a:ext cx="1079499" cy="406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21CCE14-29B7-9F49-BC5F-51F662599FEC}"/>
                </a:ext>
              </a:extLst>
            </p:cNvPr>
            <p:cNvSpPr/>
            <p:nvPr/>
          </p:nvSpPr>
          <p:spPr>
            <a:xfrm>
              <a:off x="5749925" y="3790950"/>
              <a:ext cx="377825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E8918F4-917C-C344-88ED-C48B69131F6D}"/>
                </a:ext>
              </a:extLst>
            </p:cNvPr>
            <p:cNvSpPr/>
            <p:nvPr/>
          </p:nvSpPr>
          <p:spPr>
            <a:xfrm>
              <a:off x="8921750" y="5486400"/>
              <a:ext cx="1079500" cy="406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0280AE5-B9D5-AF40-A1BE-3B4FE1EE5E55}"/>
                </a:ext>
              </a:extLst>
            </p:cNvPr>
            <p:cNvSpPr/>
            <p:nvPr/>
          </p:nvSpPr>
          <p:spPr>
            <a:xfrm>
              <a:off x="6667499" y="2260600"/>
              <a:ext cx="1082675" cy="406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D87263-2C48-AD48-A175-7BC1B7A26259}"/>
                </a:ext>
              </a:extLst>
            </p:cNvPr>
            <p:cNvSpPr txBox="1"/>
            <p:nvPr/>
          </p:nvSpPr>
          <p:spPr>
            <a:xfrm>
              <a:off x="6670674" y="2258962"/>
              <a:ext cx="107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D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Greeting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D86DED-0D1B-4645-AE84-8E2F06E4F435}"/>
                </a:ext>
              </a:extLst>
            </p:cNvPr>
            <p:cNvSpPr txBox="1"/>
            <p:nvPr/>
          </p:nvSpPr>
          <p:spPr>
            <a:xfrm rot="16200000">
              <a:off x="5569591" y="3998086"/>
              <a:ext cx="710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D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Body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0DC911-0637-4B4A-BBAB-0203AE5ED6B6}"/>
                </a:ext>
              </a:extLst>
            </p:cNvPr>
            <p:cNvSpPr txBox="1"/>
            <p:nvPr/>
          </p:nvSpPr>
          <p:spPr>
            <a:xfrm>
              <a:off x="9014442" y="5485368"/>
              <a:ext cx="952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D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Closing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40B452-99EA-9B42-8712-69889C6D4B42}"/>
                </a:ext>
              </a:extLst>
            </p:cNvPr>
            <p:cNvSpPr txBox="1"/>
            <p:nvPr/>
          </p:nvSpPr>
          <p:spPr>
            <a:xfrm>
              <a:off x="10034111" y="5848347"/>
              <a:ext cx="831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D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995E30-96EE-4448-9B1D-FC74A61CE112}"/>
                </a:ext>
              </a:extLst>
            </p:cNvPr>
            <p:cNvSpPr txBox="1"/>
            <p:nvPr/>
          </p:nvSpPr>
          <p:spPr>
            <a:xfrm>
              <a:off x="10099439" y="1740823"/>
              <a:ext cx="644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D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680D169-2725-3349-8CCA-9CFDBD3554A1}"/>
              </a:ext>
            </a:extLst>
          </p:cNvPr>
          <p:cNvSpPr txBox="1"/>
          <p:nvPr/>
        </p:nvSpPr>
        <p:spPr>
          <a:xfrm>
            <a:off x="400208" y="1913593"/>
            <a:ext cx="11791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please open your text book at page 56 and look at the activity </a:t>
            </a:r>
            <a:r>
              <a:rPr lang="en-BD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letter and a pay a special attention to see the words written in blue colour in the oval. Well say after me. </a:t>
            </a:r>
          </a:p>
        </p:txBody>
      </p:sp>
      <p:pic>
        <p:nvPicPr>
          <p:cNvPr id="4098" name="Picture 2" descr="Bouquet Of Flowers PNG images, Rose, Tulip Flower, Wedding Bouquet - Free  Transparent PNG Logos">
            <a:extLst>
              <a:ext uri="{FF2B5EF4-FFF2-40B4-BE49-F238E27FC236}">
                <a16:creationId xmlns:a16="http://schemas.microsoft.com/office/drawing/2014/main" id="{286A1FD4-4345-8641-A416-FE7D5DAB7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69" y="2179677"/>
            <a:ext cx="3397448" cy="339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9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7C16271-A356-644E-94BD-F7B9DB649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028" y="1225937"/>
            <a:ext cx="6545943" cy="550522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FBBAD89-3B18-1742-AFCA-9652A739340F}"/>
              </a:ext>
            </a:extLst>
          </p:cNvPr>
          <p:cNvGrpSpPr/>
          <p:nvPr/>
        </p:nvGrpSpPr>
        <p:grpSpPr>
          <a:xfrm>
            <a:off x="3963306" y="1811001"/>
            <a:ext cx="1082675" cy="406400"/>
            <a:chOff x="4033373" y="1999863"/>
            <a:chExt cx="1082675" cy="4064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C2A09F4-5963-B647-9FBC-B7B6475530A9}"/>
                </a:ext>
              </a:extLst>
            </p:cNvPr>
            <p:cNvSpPr/>
            <p:nvPr/>
          </p:nvSpPr>
          <p:spPr>
            <a:xfrm>
              <a:off x="4033373" y="1999863"/>
              <a:ext cx="1082675" cy="4064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67E135-EA8E-F940-882A-84A0E3AE326F}"/>
                </a:ext>
              </a:extLst>
            </p:cNvPr>
            <p:cNvSpPr txBox="1"/>
            <p:nvPr/>
          </p:nvSpPr>
          <p:spPr>
            <a:xfrm>
              <a:off x="4033373" y="2036931"/>
              <a:ext cx="10795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BD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Greeting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2727B81-56D1-1B44-9C2C-9AF4A7785EC1}"/>
              </a:ext>
            </a:extLst>
          </p:cNvPr>
          <p:cNvGrpSpPr/>
          <p:nvPr/>
        </p:nvGrpSpPr>
        <p:grpSpPr>
          <a:xfrm>
            <a:off x="2938855" y="3499896"/>
            <a:ext cx="387634" cy="838200"/>
            <a:chOff x="3105990" y="3530213"/>
            <a:chExt cx="387634" cy="8382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A61C2B1-84AE-1446-8279-26C7CEE6CB3F}"/>
                </a:ext>
              </a:extLst>
            </p:cNvPr>
            <p:cNvSpPr/>
            <p:nvPr/>
          </p:nvSpPr>
          <p:spPr>
            <a:xfrm>
              <a:off x="3115799" y="3530213"/>
              <a:ext cx="377825" cy="8382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89E7E6-8174-EA4C-B5D2-F7D672328810}"/>
                </a:ext>
              </a:extLst>
            </p:cNvPr>
            <p:cNvSpPr txBox="1"/>
            <p:nvPr/>
          </p:nvSpPr>
          <p:spPr>
            <a:xfrm rot="16200000">
              <a:off x="2935465" y="3737349"/>
              <a:ext cx="710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D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Body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3480EA2-0B0F-D541-9EC8-1518B676CA47}"/>
              </a:ext>
            </a:extLst>
          </p:cNvPr>
          <p:cNvGrpSpPr/>
          <p:nvPr/>
        </p:nvGrpSpPr>
        <p:grpSpPr>
          <a:xfrm>
            <a:off x="5689391" y="5198186"/>
            <a:ext cx="1079500" cy="407432"/>
            <a:chOff x="6287624" y="5224631"/>
            <a:chExt cx="1079500" cy="40743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3009C20-78D3-6E42-A720-D36DEDE07AC6}"/>
                </a:ext>
              </a:extLst>
            </p:cNvPr>
            <p:cNvSpPr/>
            <p:nvPr/>
          </p:nvSpPr>
          <p:spPr>
            <a:xfrm>
              <a:off x="6287624" y="5225663"/>
              <a:ext cx="1079500" cy="4064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A5AC394-5297-B049-91FD-B6A28EFB1823}"/>
                </a:ext>
              </a:extLst>
            </p:cNvPr>
            <p:cNvSpPr txBox="1"/>
            <p:nvPr/>
          </p:nvSpPr>
          <p:spPr>
            <a:xfrm>
              <a:off x="6380316" y="5224631"/>
              <a:ext cx="952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D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Closing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A7AE845-6656-4743-8680-2CF60FC3FE41}"/>
              </a:ext>
            </a:extLst>
          </p:cNvPr>
          <p:cNvGrpSpPr/>
          <p:nvPr/>
        </p:nvGrpSpPr>
        <p:grpSpPr>
          <a:xfrm>
            <a:off x="6429043" y="5873019"/>
            <a:ext cx="1079499" cy="406400"/>
            <a:chOff x="7238535" y="5593963"/>
            <a:chExt cx="1079499" cy="4064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2FD8912-7FA7-CD46-8B86-E56BB3297041}"/>
                </a:ext>
              </a:extLst>
            </p:cNvPr>
            <p:cNvSpPr/>
            <p:nvPr/>
          </p:nvSpPr>
          <p:spPr>
            <a:xfrm>
              <a:off x="7238535" y="5593963"/>
              <a:ext cx="1079499" cy="4064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435C313-0F0B-1240-9843-17047455E51B}"/>
                </a:ext>
              </a:extLst>
            </p:cNvPr>
            <p:cNvSpPr txBox="1"/>
            <p:nvPr/>
          </p:nvSpPr>
          <p:spPr>
            <a:xfrm>
              <a:off x="7393937" y="5614440"/>
              <a:ext cx="831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D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53BFD2-9ED0-7B45-BA1C-523C529723DE}"/>
              </a:ext>
            </a:extLst>
          </p:cNvPr>
          <p:cNvGrpSpPr/>
          <p:nvPr/>
        </p:nvGrpSpPr>
        <p:grpSpPr>
          <a:xfrm>
            <a:off x="7476659" y="1307478"/>
            <a:ext cx="841375" cy="392777"/>
            <a:chOff x="7367124" y="1480086"/>
            <a:chExt cx="841375" cy="39277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0712308-F086-9B48-88BB-34868EBB32BD}"/>
                </a:ext>
              </a:extLst>
            </p:cNvPr>
            <p:cNvSpPr/>
            <p:nvPr/>
          </p:nvSpPr>
          <p:spPr>
            <a:xfrm>
              <a:off x="7367124" y="1501110"/>
              <a:ext cx="841375" cy="371753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9803FC-50AF-6D4B-82D7-C051F15B8574}"/>
                </a:ext>
              </a:extLst>
            </p:cNvPr>
            <p:cNvSpPr txBox="1"/>
            <p:nvPr/>
          </p:nvSpPr>
          <p:spPr>
            <a:xfrm>
              <a:off x="7465313" y="1480086"/>
              <a:ext cx="644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D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Date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B58E0FA2-8EBE-8E4D-91E7-A227573C389D}"/>
              </a:ext>
            </a:extLst>
          </p:cNvPr>
          <p:cNvSpPr/>
          <p:nvPr/>
        </p:nvSpPr>
        <p:spPr>
          <a:xfrm>
            <a:off x="124951" y="60568"/>
            <a:ext cx="2545676" cy="66490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7A260AB-EFF1-9F4A-8B14-33417EAA7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6" b="92914" l="3293" r="96098">
                        <a14:foregroundMark x1="3293" y1="50971" x2="8659" y2="61714"/>
                        <a14:foregroundMark x1="69878" y1="13143" x2="46951" y2="8114"/>
                        <a14:foregroundMark x1="46951" y1="8114" x2="42317" y2="8686"/>
                        <a14:foregroundMark x1="22439" y1="15086" x2="7927" y2="34743"/>
                        <a14:foregroundMark x1="7927" y1="34743" x2="6341" y2="53943"/>
                        <a14:foregroundMark x1="8293" y1="28229" x2="30366" y2="11200"/>
                        <a14:foregroundMark x1="30366" y1="11200" x2="53537" y2="8114"/>
                        <a14:foregroundMark x1="53537" y1="8114" x2="53537" y2="8229"/>
                        <a14:foregroundMark x1="46220" y1="5714" x2="23537" y2="12800"/>
                        <a14:foregroundMark x1="23537" y1="12800" x2="8902" y2="26743"/>
                        <a14:foregroundMark x1="94024" y1="35429" x2="79878" y2="17600"/>
                        <a14:foregroundMark x1="79878" y1="17600" x2="59268" y2="8000"/>
                        <a14:foregroundMark x1="59268" y1="8000" x2="46829" y2="7657"/>
                        <a14:foregroundMark x1="85732" y1="22057" x2="96098" y2="45829"/>
                        <a14:foregroundMark x1="96098" y1="45829" x2="89268" y2="69486"/>
                        <a14:foregroundMark x1="89268" y1="69486" x2="79878" y2="81371"/>
                        <a14:foregroundMark x1="89024" y1="25600" x2="95854" y2="50286"/>
                        <a14:foregroundMark x1="95854" y1="50286" x2="91951" y2="63657"/>
                        <a14:foregroundMark x1="94634" y1="63543" x2="78902" y2="82400"/>
                        <a14:foregroundMark x1="78902" y1="82400" x2="77561" y2="83200"/>
                        <a14:foregroundMark x1="85976" y1="78514" x2="79146" y2="83429"/>
                        <a14:foregroundMark x1="9390" y1="72229" x2="28780" y2="88571"/>
                        <a14:foregroundMark x1="28780" y1="88571" x2="51707" y2="92914"/>
                        <a14:foregroundMark x1="51707" y1="92914" x2="77805" y2="82857"/>
                        <a14:foregroundMark x1="77805" y1="82857" x2="77927" y2="82629"/>
                        <a14:foregroundMark x1="55122" y1="92457" x2="77683" y2="84343"/>
                        <a14:foregroundMark x1="77683" y1="84343" x2="80488" y2="82171"/>
                        <a14:foregroundMark x1="18606" y1="83881" x2="20663" y2="86132"/>
                        <a14:foregroundMark x1="8902" y1="73257" x2="18518" y2="83783"/>
                        <a14:backgroundMark x1="22439" y1="88571" x2="24024" y2="90971"/>
                        <a14:backgroundMark x1="21463" y1="87771" x2="23537" y2="91771"/>
                        <a14:backgroundMark x1="20610" y1="87086" x2="22317" y2="90286"/>
                        <a14:backgroundMark x1="20610" y1="86857" x2="20610" y2="86857"/>
                        <a14:backgroundMark x1="20000" y1="86743" x2="21463" y2="87657"/>
                        <a14:backgroundMark x1="20488" y1="87086" x2="19390" y2="85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453" y="1645483"/>
            <a:ext cx="691084" cy="73743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8BFDFF9-F934-4243-A2F6-BC4138FF4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86" b="92914" l="3293" r="96098">
                        <a14:foregroundMark x1="3293" y1="50971" x2="8659" y2="61714"/>
                        <a14:foregroundMark x1="69878" y1="13143" x2="46951" y2="8114"/>
                        <a14:foregroundMark x1="46951" y1="8114" x2="42317" y2="8686"/>
                        <a14:foregroundMark x1="22439" y1="15086" x2="7927" y2="34743"/>
                        <a14:foregroundMark x1="7927" y1="34743" x2="6341" y2="53943"/>
                        <a14:foregroundMark x1="8293" y1="28229" x2="30366" y2="11200"/>
                        <a14:foregroundMark x1="30366" y1="11200" x2="53537" y2="8114"/>
                        <a14:foregroundMark x1="53537" y1="8114" x2="53537" y2="8229"/>
                        <a14:foregroundMark x1="46220" y1="5714" x2="23537" y2="12800"/>
                        <a14:foregroundMark x1="23537" y1="12800" x2="8902" y2="26743"/>
                        <a14:foregroundMark x1="94024" y1="35429" x2="79878" y2="17600"/>
                        <a14:foregroundMark x1="79878" y1="17600" x2="59268" y2="8000"/>
                        <a14:foregroundMark x1="59268" y1="8000" x2="46829" y2="7657"/>
                        <a14:foregroundMark x1="85732" y1="22057" x2="96098" y2="45829"/>
                        <a14:foregroundMark x1="96098" y1="45829" x2="89268" y2="69486"/>
                        <a14:foregroundMark x1="89268" y1="69486" x2="79878" y2="81371"/>
                        <a14:foregroundMark x1="89024" y1="25600" x2="95854" y2="50286"/>
                        <a14:foregroundMark x1="95854" y1="50286" x2="91951" y2="63657"/>
                        <a14:foregroundMark x1="94634" y1="63543" x2="78902" y2="82400"/>
                        <a14:foregroundMark x1="78902" y1="82400" x2="77561" y2="83200"/>
                        <a14:foregroundMark x1="85976" y1="78514" x2="79146" y2="83429"/>
                        <a14:foregroundMark x1="9390" y1="72229" x2="28780" y2="88571"/>
                        <a14:foregroundMark x1="28780" y1="88571" x2="51707" y2="92914"/>
                        <a14:foregroundMark x1="51707" y1="92914" x2="77805" y2="82857"/>
                        <a14:foregroundMark x1="77805" y1="82857" x2="77927" y2="82629"/>
                        <a14:foregroundMark x1="55122" y1="92457" x2="77683" y2="84343"/>
                        <a14:foregroundMark x1="77683" y1="84343" x2="80488" y2="82171"/>
                        <a14:foregroundMark x1="18606" y1="83881" x2="20663" y2="86132"/>
                        <a14:foregroundMark x1="8902" y1="73257" x2="18518" y2="83783"/>
                        <a14:backgroundMark x1="22439" y1="88571" x2="24024" y2="90971"/>
                        <a14:backgroundMark x1="21463" y1="87771" x2="23537" y2="91771"/>
                        <a14:backgroundMark x1="20610" y1="87086" x2="22317" y2="90286"/>
                        <a14:backgroundMark x1="20610" y1="86857" x2="20610" y2="86857"/>
                        <a14:backgroundMark x1="20000" y1="86743" x2="21463" y2="87657"/>
                        <a14:backgroundMark x1="20488" y1="87086" x2="19390" y2="85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453" y="2623071"/>
            <a:ext cx="691084" cy="7374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73360F0-D610-EA4B-931B-D746C9FD0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86" b="92914" l="3293" r="96098">
                        <a14:foregroundMark x1="3293" y1="50971" x2="8659" y2="61714"/>
                        <a14:foregroundMark x1="69878" y1="13143" x2="46951" y2="8114"/>
                        <a14:foregroundMark x1="46951" y1="8114" x2="42317" y2="8686"/>
                        <a14:foregroundMark x1="22439" y1="15086" x2="7927" y2="34743"/>
                        <a14:foregroundMark x1="7927" y1="34743" x2="6341" y2="53943"/>
                        <a14:foregroundMark x1="8293" y1="28229" x2="30366" y2="11200"/>
                        <a14:foregroundMark x1="30366" y1="11200" x2="53537" y2="8114"/>
                        <a14:foregroundMark x1="53537" y1="8114" x2="53537" y2="8229"/>
                        <a14:foregroundMark x1="46220" y1="5714" x2="23537" y2="12800"/>
                        <a14:foregroundMark x1="23537" y1="12800" x2="8902" y2="26743"/>
                        <a14:foregroundMark x1="94024" y1="35429" x2="79878" y2="17600"/>
                        <a14:foregroundMark x1="79878" y1="17600" x2="59268" y2="8000"/>
                        <a14:foregroundMark x1="59268" y1="8000" x2="46829" y2="7657"/>
                        <a14:foregroundMark x1="85732" y1="22057" x2="96098" y2="45829"/>
                        <a14:foregroundMark x1="96098" y1="45829" x2="89268" y2="69486"/>
                        <a14:foregroundMark x1="89268" y1="69486" x2="79878" y2="81371"/>
                        <a14:foregroundMark x1="89024" y1="25600" x2="95854" y2="50286"/>
                        <a14:foregroundMark x1="95854" y1="50286" x2="91951" y2="63657"/>
                        <a14:foregroundMark x1="94634" y1="63543" x2="78902" y2="82400"/>
                        <a14:foregroundMark x1="78902" y1="82400" x2="77561" y2="83200"/>
                        <a14:foregroundMark x1="85976" y1="78514" x2="79146" y2="83429"/>
                        <a14:foregroundMark x1="9390" y1="72229" x2="28780" y2="88571"/>
                        <a14:foregroundMark x1="28780" y1="88571" x2="51707" y2="92914"/>
                        <a14:foregroundMark x1="51707" y1="92914" x2="77805" y2="82857"/>
                        <a14:foregroundMark x1="77805" y1="82857" x2="77927" y2="82629"/>
                        <a14:foregroundMark x1="55122" y1="92457" x2="77683" y2="84343"/>
                        <a14:foregroundMark x1="77683" y1="84343" x2="80488" y2="82171"/>
                        <a14:foregroundMark x1="18606" y1="83881" x2="20663" y2="86132"/>
                        <a14:foregroundMark x1="8902" y1="73257" x2="18518" y2="83783"/>
                        <a14:backgroundMark x1="22439" y1="88571" x2="24024" y2="90971"/>
                        <a14:backgroundMark x1="21463" y1="87771" x2="23537" y2="91771"/>
                        <a14:backgroundMark x1="20610" y1="87086" x2="22317" y2="90286"/>
                        <a14:backgroundMark x1="20610" y1="86857" x2="20610" y2="86857"/>
                        <a14:backgroundMark x1="20000" y1="86743" x2="21463" y2="87657"/>
                        <a14:backgroundMark x1="20488" y1="87086" x2="19390" y2="85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453" y="3600659"/>
            <a:ext cx="691084" cy="7374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FFAB907-498E-3C4C-89D7-8F8E6151B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86" b="92914" l="3293" r="96098">
                        <a14:foregroundMark x1="3293" y1="50971" x2="8659" y2="61714"/>
                        <a14:foregroundMark x1="69878" y1="13143" x2="46951" y2="8114"/>
                        <a14:foregroundMark x1="46951" y1="8114" x2="42317" y2="8686"/>
                        <a14:foregroundMark x1="22439" y1="15086" x2="7927" y2="34743"/>
                        <a14:foregroundMark x1="7927" y1="34743" x2="6341" y2="53943"/>
                        <a14:foregroundMark x1="8293" y1="28229" x2="30366" y2="11200"/>
                        <a14:foregroundMark x1="30366" y1="11200" x2="53537" y2="8114"/>
                        <a14:foregroundMark x1="53537" y1="8114" x2="53537" y2="8229"/>
                        <a14:foregroundMark x1="46220" y1="5714" x2="23537" y2="12800"/>
                        <a14:foregroundMark x1="23537" y1="12800" x2="8902" y2="26743"/>
                        <a14:foregroundMark x1="94024" y1="35429" x2="79878" y2="17600"/>
                        <a14:foregroundMark x1="79878" y1="17600" x2="59268" y2="8000"/>
                        <a14:foregroundMark x1="59268" y1="8000" x2="46829" y2="7657"/>
                        <a14:foregroundMark x1="85732" y1="22057" x2="96098" y2="45829"/>
                        <a14:foregroundMark x1="96098" y1="45829" x2="89268" y2="69486"/>
                        <a14:foregroundMark x1="89268" y1="69486" x2="79878" y2="81371"/>
                        <a14:foregroundMark x1="89024" y1="25600" x2="95854" y2="50286"/>
                        <a14:foregroundMark x1="95854" y1="50286" x2="91951" y2="63657"/>
                        <a14:foregroundMark x1="94634" y1="63543" x2="78902" y2="82400"/>
                        <a14:foregroundMark x1="78902" y1="82400" x2="77561" y2="83200"/>
                        <a14:foregroundMark x1="85976" y1="78514" x2="79146" y2="83429"/>
                        <a14:foregroundMark x1="9390" y1="72229" x2="28780" y2="88571"/>
                        <a14:foregroundMark x1="28780" y1="88571" x2="51707" y2="92914"/>
                        <a14:foregroundMark x1="51707" y1="92914" x2="77805" y2="82857"/>
                        <a14:foregroundMark x1="77805" y1="82857" x2="77927" y2="82629"/>
                        <a14:foregroundMark x1="55122" y1="92457" x2="77683" y2="84343"/>
                        <a14:foregroundMark x1="77683" y1="84343" x2="80488" y2="82171"/>
                        <a14:foregroundMark x1="18606" y1="83881" x2="20663" y2="86132"/>
                        <a14:foregroundMark x1="8902" y1="73257" x2="18518" y2="83783"/>
                        <a14:backgroundMark x1="22439" y1="88571" x2="24024" y2="90971"/>
                        <a14:backgroundMark x1="21463" y1="87771" x2="23537" y2="91771"/>
                        <a14:backgroundMark x1="20610" y1="87086" x2="22317" y2="90286"/>
                        <a14:backgroundMark x1="20610" y1="86857" x2="20610" y2="86857"/>
                        <a14:backgroundMark x1="20000" y1="86743" x2="21463" y2="87657"/>
                        <a14:backgroundMark x1="20488" y1="87086" x2="19390" y2="85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453" y="4589165"/>
            <a:ext cx="691084" cy="73743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D3D490B-FCF4-1C4C-B81C-C3521AFFA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86" b="92914" l="3293" r="96098">
                        <a14:foregroundMark x1="3293" y1="50971" x2="8659" y2="61714"/>
                        <a14:foregroundMark x1="69878" y1="13143" x2="46951" y2="8114"/>
                        <a14:foregroundMark x1="46951" y1="8114" x2="42317" y2="8686"/>
                        <a14:foregroundMark x1="22439" y1="15086" x2="7927" y2="34743"/>
                        <a14:foregroundMark x1="7927" y1="34743" x2="6341" y2="53943"/>
                        <a14:foregroundMark x1="8293" y1="28229" x2="30366" y2="11200"/>
                        <a14:foregroundMark x1="30366" y1="11200" x2="53537" y2="8114"/>
                        <a14:foregroundMark x1="53537" y1="8114" x2="53537" y2="8229"/>
                        <a14:foregroundMark x1="46220" y1="5714" x2="23537" y2="12800"/>
                        <a14:foregroundMark x1="23537" y1="12800" x2="8902" y2="26743"/>
                        <a14:foregroundMark x1="94024" y1="35429" x2="79878" y2="17600"/>
                        <a14:foregroundMark x1="79878" y1="17600" x2="59268" y2="8000"/>
                        <a14:foregroundMark x1="59268" y1="8000" x2="46829" y2="7657"/>
                        <a14:foregroundMark x1="85732" y1="22057" x2="96098" y2="45829"/>
                        <a14:foregroundMark x1="96098" y1="45829" x2="89268" y2="69486"/>
                        <a14:foregroundMark x1="89268" y1="69486" x2="79878" y2="81371"/>
                        <a14:foregroundMark x1="89024" y1="25600" x2="95854" y2="50286"/>
                        <a14:foregroundMark x1="95854" y1="50286" x2="91951" y2="63657"/>
                        <a14:foregroundMark x1="94634" y1="63543" x2="78902" y2="82400"/>
                        <a14:foregroundMark x1="78902" y1="82400" x2="77561" y2="83200"/>
                        <a14:foregroundMark x1="85976" y1="78514" x2="79146" y2="83429"/>
                        <a14:foregroundMark x1="9390" y1="72229" x2="28780" y2="88571"/>
                        <a14:foregroundMark x1="28780" y1="88571" x2="51707" y2="92914"/>
                        <a14:foregroundMark x1="51707" y1="92914" x2="77805" y2="82857"/>
                        <a14:foregroundMark x1="77805" y1="82857" x2="77927" y2="82629"/>
                        <a14:foregroundMark x1="55122" y1="92457" x2="77683" y2="84343"/>
                        <a14:foregroundMark x1="77683" y1="84343" x2="80488" y2="82171"/>
                        <a14:foregroundMark x1="18606" y1="83881" x2="20663" y2="86132"/>
                        <a14:foregroundMark x1="8902" y1="73257" x2="18518" y2="83783"/>
                        <a14:backgroundMark x1="22439" y1="88571" x2="24024" y2="90971"/>
                        <a14:backgroundMark x1="21463" y1="87771" x2="23537" y2="91771"/>
                        <a14:backgroundMark x1="20610" y1="87086" x2="22317" y2="90286"/>
                        <a14:backgroundMark x1="20610" y1="86857" x2="20610" y2="86857"/>
                        <a14:backgroundMark x1="20000" y1="86743" x2="21463" y2="87657"/>
                        <a14:backgroundMark x1="20488" y1="87086" x2="19390" y2="85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453" y="5541982"/>
            <a:ext cx="691084" cy="73743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3CE55F5-B5B9-2B47-9ACF-8FBC7A93922B}"/>
              </a:ext>
            </a:extLst>
          </p:cNvPr>
          <p:cNvSpPr/>
          <p:nvPr/>
        </p:nvSpPr>
        <p:spPr>
          <a:xfrm>
            <a:off x="9457619" y="60568"/>
            <a:ext cx="2618266" cy="66490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2AFF34EE-2CA0-8146-83CB-39334B070D48}"/>
              </a:ext>
            </a:extLst>
          </p:cNvPr>
          <p:cNvSpPr/>
          <p:nvPr/>
        </p:nvSpPr>
        <p:spPr>
          <a:xfrm rot="1289086">
            <a:off x="4216762" y="2249801"/>
            <a:ext cx="161639" cy="40567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53" name="Down Arrow 52">
            <a:extLst>
              <a:ext uri="{FF2B5EF4-FFF2-40B4-BE49-F238E27FC236}">
                <a16:creationId xmlns:a16="http://schemas.microsoft.com/office/drawing/2014/main" id="{BF97E71A-7FF6-6349-86BC-BFFD6196B276}"/>
              </a:ext>
            </a:extLst>
          </p:cNvPr>
          <p:cNvSpPr/>
          <p:nvPr/>
        </p:nvSpPr>
        <p:spPr>
          <a:xfrm rot="1289086">
            <a:off x="7645006" y="1653596"/>
            <a:ext cx="137828" cy="40567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54" name="Down Arrow 53">
            <a:extLst>
              <a:ext uri="{FF2B5EF4-FFF2-40B4-BE49-F238E27FC236}">
                <a16:creationId xmlns:a16="http://schemas.microsoft.com/office/drawing/2014/main" id="{55231B63-E09A-CB41-93E4-2D5FDD8D895B}"/>
              </a:ext>
            </a:extLst>
          </p:cNvPr>
          <p:cNvSpPr/>
          <p:nvPr/>
        </p:nvSpPr>
        <p:spPr>
          <a:xfrm rot="15143832">
            <a:off x="7062262" y="4915854"/>
            <a:ext cx="144351" cy="7018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55" name="Down Arrow 54">
            <a:extLst>
              <a:ext uri="{FF2B5EF4-FFF2-40B4-BE49-F238E27FC236}">
                <a16:creationId xmlns:a16="http://schemas.microsoft.com/office/drawing/2014/main" id="{C2FD5AA7-4A89-7346-9223-70C0C5944680}"/>
              </a:ext>
            </a:extLst>
          </p:cNvPr>
          <p:cNvSpPr/>
          <p:nvPr/>
        </p:nvSpPr>
        <p:spPr>
          <a:xfrm rot="3810450" flipH="1">
            <a:off x="7719056" y="5538756"/>
            <a:ext cx="194091" cy="62163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E810B1-2551-C04C-ACEA-D32011588027}"/>
              </a:ext>
            </a:extLst>
          </p:cNvPr>
          <p:cNvSpPr/>
          <p:nvPr/>
        </p:nvSpPr>
        <p:spPr>
          <a:xfrm flipH="1">
            <a:off x="3514044" y="3077029"/>
            <a:ext cx="45719" cy="1727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210101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4" grpId="0" animBg="1"/>
      <p:bldP spid="50" grpId="0" animBg="1"/>
      <p:bldP spid="43" grpId="0" animBg="1"/>
      <p:bldP spid="53" grpId="0" animBg="1"/>
      <p:bldP spid="54" grpId="0" animBg="1"/>
      <p:bldP spid="55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588B1E-0EBF-C148-8357-DFE5003C0321}"/>
              </a:ext>
            </a:extLst>
          </p:cNvPr>
          <p:cNvSpPr txBox="1"/>
          <p:nvPr/>
        </p:nvSpPr>
        <p:spPr>
          <a:xfrm>
            <a:off x="377371" y="1848070"/>
            <a:ext cx="259805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5BF1D-6582-7F42-9A8A-E362421415C3}"/>
              </a:ext>
            </a:extLst>
          </p:cNvPr>
          <p:cNvSpPr txBox="1"/>
          <p:nvPr/>
        </p:nvSpPr>
        <p:spPr>
          <a:xfrm>
            <a:off x="377371" y="2867615"/>
            <a:ext cx="259805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52C0B-4FA9-6C40-825F-1F1611AC410D}"/>
              </a:ext>
            </a:extLst>
          </p:cNvPr>
          <p:cNvSpPr txBox="1"/>
          <p:nvPr/>
        </p:nvSpPr>
        <p:spPr>
          <a:xfrm>
            <a:off x="377371" y="3860182"/>
            <a:ext cx="259805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70C74-1D77-5C4C-8EBC-7378C55B5756}"/>
              </a:ext>
            </a:extLst>
          </p:cNvPr>
          <p:cNvSpPr txBox="1"/>
          <p:nvPr/>
        </p:nvSpPr>
        <p:spPr>
          <a:xfrm>
            <a:off x="362857" y="4866238"/>
            <a:ext cx="259805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24057-E221-274A-AC65-7BC382350EA0}"/>
              </a:ext>
            </a:extLst>
          </p:cNvPr>
          <p:cNvSpPr txBox="1"/>
          <p:nvPr/>
        </p:nvSpPr>
        <p:spPr>
          <a:xfrm>
            <a:off x="377371" y="5872294"/>
            <a:ext cx="259805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47D0B6-1568-D245-BD9E-C05E77AFB7E1}"/>
              </a:ext>
            </a:extLst>
          </p:cNvPr>
          <p:cNvSpPr txBox="1"/>
          <p:nvPr/>
        </p:nvSpPr>
        <p:spPr>
          <a:xfrm>
            <a:off x="3570513" y="3860182"/>
            <a:ext cx="628468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part of the letter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F84D35-7587-F54B-AC5F-6317F0135341}"/>
              </a:ext>
            </a:extLst>
          </p:cNvPr>
          <p:cNvSpPr txBox="1"/>
          <p:nvPr/>
        </p:nvSpPr>
        <p:spPr>
          <a:xfrm>
            <a:off x="3570513" y="5872294"/>
            <a:ext cx="628468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Saying who the letter is from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3D4988-5C05-9C4C-BB8B-81E00BCEC2C4}"/>
              </a:ext>
            </a:extLst>
          </p:cNvPr>
          <p:cNvSpPr txBox="1"/>
          <p:nvPr/>
        </p:nvSpPr>
        <p:spPr>
          <a:xfrm>
            <a:off x="3570514" y="2867615"/>
            <a:ext cx="836022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Saying hello and what the letter is for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1E553B-27E0-3B4E-8D89-337320783A04}"/>
              </a:ext>
            </a:extLst>
          </p:cNvPr>
          <p:cNvSpPr txBox="1"/>
          <p:nvPr/>
        </p:nvSpPr>
        <p:spPr>
          <a:xfrm>
            <a:off x="3570514" y="1848070"/>
            <a:ext cx="836022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day the letter was written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A5049-5BBC-DB41-95F8-2D9C6E9684EB}"/>
              </a:ext>
            </a:extLst>
          </p:cNvPr>
          <p:cNvSpPr txBox="1"/>
          <p:nvPr/>
        </p:nvSpPr>
        <p:spPr>
          <a:xfrm>
            <a:off x="3570514" y="4866238"/>
            <a:ext cx="628468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Saying goodbye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1EE190-F8A1-3145-BA5B-10EEF7ACD2BC}"/>
              </a:ext>
            </a:extLst>
          </p:cNvPr>
          <p:cNvSpPr txBox="1"/>
          <p:nvPr/>
        </p:nvSpPr>
        <p:spPr>
          <a:xfrm>
            <a:off x="751114" y="362627"/>
            <a:ext cx="1068977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BD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meaning of the above words. </a:t>
            </a:r>
          </a:p>
        </p:txBody>
      </p:sp>
    </p:spTree>
    <p:extLst>
      <p:ext uri="{BB962C8B-B14F-4D97-AF65-F5344CB8AC3E}">
        <p14:creationId xmlns:p14="http://schemas.microsoft.com/office/powerpoint/2010/main" val="20834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B434C1-3779-F844-862E-A33B944D09B9}"/>
              </a:ext>
            </a:extLst>
          </p:cNvPr>
          <p:cNvSpPr txBox="1"/>
          <p:nvPr/>
        </p:nvSpPr>
        <p:spPr>
          <a:xfrm>
            <a:off x="2012883" y="443512"/>
            <a:ext cx="816623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Vocabulary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0A9F9D-C412-A84A-8FDA-8051753329B0}"/>
              </a:ext>
            </a:extLst>
          </p:cNvPr>
          <p:cNvSpPr/>
          <p:nvPr/>
        </p:nvSpPr>
        <p:spPr>
          <a:xfrm>
            <a:off x="1284426" y="2120922"/>
            <a:ext cx="962314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the meaning of the following words?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50D399-6919-E34E-A938-E3C487A927A9}"/>
              </a:ext>
            </a:extLst>
          </p:cNvPr>
          <p:cNvSpPr/>
          <p:nvPr/>
        </p:nvSpPr>
        <p:spPr>
          <a:xfrm>
            <a:off x="2511517" y="3426372"/>
            <a:ext cx="246323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Greeting</a:t>
            </a:r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67080B-34A4-CE45-A7EA-BAA324CF0998}"/>
              </a:ext>
            </a:extLst>
          </p:cNvPr>
          <p:cNvSpPr/>
          <p:nvPr/>
        </p:nvSpPr>
        <p:spPr>
          <a:xfrm>
            <a:off x="8033007" y="4235222"/>
            <a:ext cx="173962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</a:t>
            </a:r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57A02D-81BD-DA48-A210-B1BB2CCBEE12}"/>
              </a:ext>
            </a:extLst>
          </p:cNvPr>
          <p:cNvSpPr/>
          <p:nvPr/>
        </p:nvSpPr>
        <p:spPr>
          <a:xfrm>
            <a:off x="8033007" y="3382862"/>
            <a:ext cx="173962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A87777-68CD-424D-82BD-5A8FAE79D1F5}"/>
              </a:ext>
            </a:extLst>
          </p:cNvPr>
          <p:cNvSpPr/>
          <p:nvPr/>
        </p:nvSpPr>
        <p:spPr>
          <a:xfrm>
            <a:off x="2511516" y="4278732"/>
            <a:ext cx="246323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CE0CFB-25C6-104B-B4B3-C430F32428E0}"/>
              </a:ext>
            </a:extLst>
          </p:cNvPr>
          <p:cNvSpPr/>
          <p:nvPr/>
        </p:nvSpPr>
        <p:spPr>
          <a:xfrm>
            <a:off x="2511516" y="5131092"/>
            <a:ext cx="246323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Weekend</a:t>
            </a:r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0179D0-DC6F-5D40-AD35-2B6E0E155AD3}"/>
              </a:ext>
            </a:extLst>
          </p:cNvPr>
          <p:cNvSpPr/>
          <p:nvPr/>
        </p:nvSpPr>
        <p:spPr>
          <a:xfrm>
            <a:off x="8033008" y="5087582"/>
            <a:ext cx="173962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49C0D-8EEE-F746-8903-347BEB5FC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783" y="3426373"/>
            <a:ext cx="914400" cy="707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4AA339-E2C0-AF44-909E-533EF1052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426" y="4303702"/>
            <a:ext cx="914400" cy="707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CA7C49-D312-8D4E-A744-33F1B6A2A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140" y="5168675"/>
            <a:ext cx="914400" cy="707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9D145E-4C41-7D4D-AE53-71D4ACA33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183" y="3401659"/>
            <a:ext cx="914400" cy="707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333FA7-01B9-7741-B862-CB75B3F4C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826" y="4278988"/>
            <a:ext cx="914400" cy="707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1D42F9-B190-B54A-AEDC-CF3822BE5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40" y="5143961"/>
            <a:ext cx="914400" cy="7078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63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7" grpId="0" animBg="1"/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768" y="480578"/>
            <a:ext cx="3365794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787" y="2613604"/>
            <a:ext cx="633147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polite word or sign of welcome or recognition.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9F29B6-24FC-BE4D-817E-386E18229C7E}"/>
              </a:ext>
            </a:extLst>
          </p:cNvPr>
          <p:cNvGrpSpPr/>
          <p:nvPr/>
        </p:nvGrpSpPr>
        <p:grpSpPr>
          <a:xfrm>
            <a:off x="1874765" y="4688257"/>
            <a:ext cx="8442470" cy="646419"/>
            <a:chOff x="1302217" y="4155821"/>
            <a:chExt cx="6547968" cy="6464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C4037F-9C62-F942-9195-D4584DB14225}"/>
                </a:ext>
              </a:extLst>
            </p:cNvPr>
            <p:cNvSpPr/>
            <p:nvPr/>
          </p:nvSpPr>
          <p:spPr>
            <a:xfrm>
              <a:off x="4612613" y="4155909"/>
              <a:ext cx="3237572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welcome, salutation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F51E1A-4CC9-A84A-BC3F-8C93693A4124}"/>
                </a:ext>
              </a:extLst>
            </p:cNvPr>
            <p:cNvSpPr/>
            <p:nvPr/>
          </p:nvSpPr>
          <p:spPr>
            <a:xfrm>
              <a:off x="1302217" y="4155821"/>
              <a:ext cx="2614875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E7B0F7-6678-BA40-9830-B6764307D8AC}"/>
                </a:ext>
              </a:extLst>
            </p:cNvPr>
            <p:cNvSpPr/>
            <p:nvPr/>
          </p:nvSpPr>
          <p:spPr>
            <a:xfrm>
              <a:off x="4105986" y="4155821"/>
              <a:ext cx="36795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026" name="Picture 2" descr="Why a handshake is more than a sign of friendship: Humans use greeting to  SNIFF people we have just met | Daily Mail Online">
            <a:extLst>
              <a:ext uri="{FF2B5EF4-FFF2-40B4-BE49-F238E27FC236}">
                <a16:creationId xmlns:a16="http://schemas.microsoft.com/office/drawing/2014/main" id="{01CF66E4-2F27-5741-B521-57F4ACE4A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938" y="589839"/>
            <a:ext cx="2450186" cy="17998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Sari welcome ceremony Stock Photos and Images | agefotostock">
            <a:extLst>
              <a:ext uri="{FF2B5EF4-FFF2-40B4-BE49-F238E27FC236}">
                <a16:creationId xmlns:a16="http://schemas.microsoft.com/office/drawing/2014/main" id="{1A3A0DEE-8189-5C4C-8B19-6B9AFA6D2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9" b="90640" l="9639" r="89960">
                        <a14:foregroundMark x1="48594" y1="7882" x2="47791" y2="19704"/>
                        <a14:foregroundMark x1="28112" y1="45813" x2="29719" y2="55172"/>
                        <a14:foregroundMark x1="71888" y1="52217" x2="73494" y2="74384"/>
                        <a14:foregroundMark x1="31727" y1="90640" x2="67068" y2="89163"/>
                        <a14:foregroundMark x1="26908" y1="54680" x2="23695" y2="79310"/>
                        <a14:foregroundMark x1="23695" y1="79310" x2="30924" y2="91133"/>
                        <a14:foregroundMark x1="71084" y1="49754" x2="50602" y2="5419"/>
                        <a14:foregroundMark x1="50602" y1="5419" x2="26104" y2="58621"/>
                        <a14:foregroundMark x1="26104" y1="58621" x2="22892" y2="73399"/>
                        <a14:foregroundMark x1="23293" y1="71429" x2="23695" y2="86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50" r="22993" b="9445"/>
          <a:stretch/>
        </p:blipFill>
        <p:spPr bwMode="auto">
          <a:xfrm>
            <a:off x="9942889" y="162575"/>
            <a:ext cx="2078181" cy="2654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4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335" y="738851"/>
            <a:ext cx="180850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5013" y="2212135"/>
            <a:ext cx="5320015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large public garden or area of land used for recreation.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9F29B6-24FC-BE4D-817E-386E18229C7E}"/>
              </a:ext>
            </a:extLst>
          </p:cNvPr>
          <p:cNvGrpSpPr/>
          <p:nvPr/>
        </p:nvGrpSpPr>
        <p:grpSpPr>
          <a:xfrm>
            <a:off x="805013" y="4931913"/>
            <a:ext cx="10254873" cy="646331"/>
            <a:chOff x="1302217" y="4155821"/>
            <a:chExt cx="3767101" cy="6463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C4037F-9C62-F942-9195-D4584DB14225}"/>
                </a:ext>
              </a:extLst>
            </p:cNvPr>
            <p:cNvSpPr/>
            <p:nvPr/>
          </p:nvSpPr>
          <p:spPr>
            <a:xfrm>
              <a:off x="2863132" y="4155821"/>
              <a:ext cx="2206186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recreation ground, play ground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F51E1A-4CC9-A84A-BC3F-8C93693A4124}"/>
                </a:ext>
              </a:extLst>
            </p:cNvPr>
            <p:cNvSpPr/>
            <p:nvPr/>
          </p:nvSpPr>
          <p:spPr>
            <a:xfrm>
              <a:off x="1302217" y="4155821"/>
              <a:ext cx="1255830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E7B0F7-6678-BA40-9830-B6764307D8AC}"/>
                </a:ext>
              </a:extLst>
            </p:cNvPr>
            <p:cNvSpPr/>
            <p:nvPr/>
          </p:nvSpPr>
          <p:spPr>
            <a:xfrm>
              <a:off x="2636569" y="4196772"/>
              <a:ext cx="148040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2050" name="Picture 2" descr="Barishal children get new park | The Daily Star">
            <a:extLst>
              <a:ext uri="{FF2B5EF4-FFF2-40B4-BE49-F238E27FC236}">
                <a16:creationId xmlns:a16="http://schemas.microsoft.com/office/drawing/2014/main" id="{748D3B2F-AEB5-664D-8663-DA09CE3C2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57" y="288305"/>
            <a:ext cx="4209143" cy="2800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4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79438B-78B6-7347-B2CB-6872D0C2ECF3}"/>
              </a:ext>
            </a:extLst>
          </p:cNvPr>
          <p:cNvSpPr/>
          <p:nvPr/>
        </p:nvSpPr>
        <p:spPr>
          <a:xfrm>
            <a:off x="2260637" y="503012"/>
            <a:ext cx="3226909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93A572-8474-AC44-9804-A8733D292A7A}"/>
              </a:ext>
            </a:extLst>
          </p:cNvPr>
          <p:cNvSpPr/>
          <p:nvPr/>
        </p:nvSpPr>
        <p:spPr>
          <a:xfrm>
            <a:off x="541003" y="2224522"/>
            <a:ext cx="651791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or in proximity to another person or people.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8D53E8-B7F6-214C-9B7B-93A200CC3BF0}"/>
              </a:ext>
            </a:extLst>
          </p:cNvPr>
          <p:cNvGrpSpPr/>
          <p:nvPr/>
        </p:nvGrpSpPr>
        <p:grpSpPr>
          <a:xfrm>
            <a:off x="541003" y="5057998"/>
            <a:ext cx="9648026" cy="1200417"/>
            <a:chOff x="1302217" y="4155821"/>
            <a:chExt cx="6910121" cy="12004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85ADA0-73FD-A643-837B-060307670093}"/>
                </a:ext>
              </a:extLst>
            </p:cNvPr>
            <p:cNvSpPr/>
            <p:nvPr/>
          </p:nvSpPr>
          <p:spPr>
            <a:xfrm>
              <a:off x="4612613" y="4155909"/>
              <a:ext cx="3599725" cy="12003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jointly, in conjunction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88014C-9F0F-214D-82E3-E16DC910BEFC}"/>
                </a:ext>
              </a:extLst>
            </p:cNvPr>
            <p:cNvSpPr/>
            <p:nvPr/>
          </p:nvSpPr>
          <p:spPr>
            <a:xfrm>
              <a:off x="1302217" y="4155821"/>
              <a:ext cx="2614875" cy="12003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B26722A-E8DC-EF45-881A-787EBC5DE9BB}"/>
                </a:ext>
              </a:extLst>
            </p:cNvPr>
            <p:cNvSpPr/>
            <p:nvPr/>
          </p:nvSpPr>
          <p:spPr>
            <a:xfrm>
              <a:off x="4105986" y="4547707"/>
              <a:ext cx="36795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3074" name="Picture 2" descr="Gauteng Together Start a CAN">
            <a:extLst>
              <a:ext uri="{FF2B5EF4-FFF2-40B4-BE49-F238E27FC236}">
                <a16:creationId xmlns:a16="http://schemas.microsoft.com/office/drawing/2014/main" id="{34C540D1-8B56-F443-87F3-C4177C041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1" y="-53378"/>
            <a:ext cx="1970596" cy="20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et's Work Together: Education has a key role in helping achieve the  Sustainable Development Goals | UNESCO Bangkok">
            <a:extLst>
              <a:ext uri="{FF2B5EF4-FFF2-40B4-BE49-F238E27FC236}">
                <a16:creationId xmlns:a16="http://schemas.microsoft.com/office/drawing/2014/main" id="{60CB99CC-DC3D-6443-B989-CFE0AD020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823" y="126276"/>
            <a:ext cx="3343136" cy="2098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Stepping into 2018 – Together! – World Alliance for Breastfeeding Action">
            <a:extLst>
              <a:ext uri="{FF2B5EF4-FFF2-40B4-BE49-F238E27FC236}">
                <a16:creationId xmlns:a16="http://schemas.microsoft.com/office/drawing/2014/main" id="{C4240C3D-7BDD-214E-A671-8E5CD9511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823" y="2491569"/>
            <a:ext cx="3361595" cy="22403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2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BD922D5-F7D9-F349-B6D8-8B9BB66EB922}"/>
              </a:ext>
            </a:extLst>
          </p:cNvPr>
          <p:cNvSpPr/>
          <p:nvPr/>
        </p:nvSpPr>
        <p:spPr>
          <a:xfrm>
            <a:off x="1268483" y="519158"/>
            <a:ext cx="3839251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Weekend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89CCC-8C2C-3C4A-9D7F-E51FEFE9C912}"/>
              </a:ext>
            </a:extLst>
          </p:cNvPr>
          <p:cNvSpPr/>
          <p:nvPr/>
        </p:nvSpPr>
        <p:spPr>
          <a:xfrm>
            <a:off x="547468" y="2228671"/>
            <a:ext cx="5338119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regarded as a time for leisure.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195C86-EA02-4542-8AFD-940F217CAA22}"/>
              </a:ext>
            </a:extLst>
          </p:cNvPr>
          <p:cNvGrpSpPr/>
          <p:nvPr/>
        </p:nvGrpSpPr>
        <p:grpSpPr>
          <a:xfrm>
            <a:off x="471360" y="5307790"/>
            <a:ext cx="8065836" cy="646419"/>
            <a:chOff x="1302217" y="4155821"/>
            <a:chExt cx="6085680" cy="6464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37798D-0782-414F-9B86-D2A1B9377095}"/>
                </a:ext>
              </a:extLst>
            </p:cNvPr>
            <p:cNvSpPr/>
            <p:nvPr/>
          </p:nvSpPr>
          <p:spPr>
            <a:xfrm>
              <a:off x="4612613" y="4155909"/>
              <a:ext cx="2775284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Holiday, 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vacation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6667E5-AB16-1D4B-AFD5-A59D3A847484}"/>
                </a:ext>
              </a:extLst>
            </p:cNvPr>
            <p:cNvSpPr/>
            <p:nvPr/>
          </p:nvSpPr>
          <p:spPr>
            <a:xfrm>
              <a:off x="1302217" y="4155821"/>
              <a:ext cx="2614875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924A8D-D953-B942-B0E9-4191EBFB9B55}"/>
                </a:ext>
              </a:extLst>
            </p:cNvPr>
            <p:cNvSpPr/>
            <p:nvPr/>
          </p:nvSpPr>
          <p:spPr>
            <a:xfrm>
              <a:off x="4105986" y="4155821"/>
              <a:ext cx="36795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026" name="Picture 2" descr="Family Watching TV by intararit | GraphicRiver">
            <a:extLst>
              <a:ext uri="{FF2B5EF4-FFF2-40B4-BE49-F238E27FC236}">
                <a16:creationId xmlns:a16="http://schemas.microsoft.com/office/drawing/2014/main" id="{CF404EC5-5D58-1443-B452-8A9B245D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6" y="217096"/>
            <a:ext cx="3439411" cy="23467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10 free Ideas for spending a long weekend with kids">
            <a:extLst>
              <a:ext uri="{FF2B5EF4-FFF2-40B4-BE49-F238E27FC236}">
                <a16:creationId xmlns:a16="http://schemas.microsoft.com/office/drawing/2014/main" id="{07DFCA6E-2BFF-884D-8905-23E55E05A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951519"/>
            <a:ext cx="3543807" cy="215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89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F40207-F88F-0047-A70A-E9757C04F26D}"/>
              </a:ext>
            </a:extLst>
          </p:cNvPr>
          <p:cNvSpPr/>
          <p:nvPr/>
        </p:nvSpPr>
        <p:spPr>
          <a:xfrm>
            <a:off x="3111013" y="543679"/>
            <a:ext cx="6458756" cy="1107996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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P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repared By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</a:t>
            </a:r>
            <a:endParaRPr lang="en-US" sz="3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BC04BE-3E52-4F4C-BD42-B07EC50846B4}"/>
              </a:ext>
            </a:extLst>
          </p:cNvPr>
          <p:cNvSpPr/>
          <p:nvPr/>
        </p:nvSpPr>
        <p:spPr>
          <a:xfrm>
            <a:off x="941077" y="2686409"/>
            <a:ext cx="10798628" cy="350865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Md. Sultan-</a:t>
            </a:r>
            <a:r>
              <a:rPr lang="en-US" sz="7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Arefin</a:t>
            </a:r>
            <a:endParaRPr lang="en-US" sz="7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Gurudaspur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Model Govt. Primary School</a:t>
            </a:r>
          </a:p>
          <a:p>
            <a:pPr algn="ctr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Gurudaspur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Natore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6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3904880-C9F1-2646-9512-80A5924705F0}"/>
              </a:ext>
            </a:extLst>
          </p:cNvPr>
          <p:cNvSpPr/>
          <p:nvPr/>
        </p:nvSpPr>
        <p:spPr>
          <a:xfrm>
            <a:off x="1758044" y="527240"/>
            <a:ext cx="3460132" cy="12234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</a:p>
          <a:p>
            <a:pPr algn="ctr"/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6A138D-33A4-F144-8489-150490F84635}"/>
              </a:ext>
            </a:extLst>
          </p:cNvPr>
          <p:cNvSpPr/>
          <p:nvPr/>
        </p:nvSpPr>
        <p:spPr>
          <a:xfrm>
            <a:off x="599370" y="2157177"/>
            <a:ext cx="6995517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at a speed faster than a walk, never having both or all the feet on the ground at the same time.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819F94-683B-2A44-947C-E59BE1EEF158}"/>
              </a:ext>
            </a:extLst>
          </p:cNvPr>
          <p:cNvGrpSpPr/>
          <p:nvPr/>
        </p:nvGrpSpPr>
        <p:grpSpPr>
          <a:xfrm>
            <a:off x="765188" y="4763773"/>
            <a:ext cx="6995517" cy="1216491"/>
            <a:chOff x="1302216" y="4139659"/>
            <a:chExt cx="3768596" cy="121649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A2D180-1359-9F4E-B62D-20C9B1EB45AA}"/>
                </a:ext>
              </a:extLst>
            </p:cNvPr>
            <p:cNvSpPr/>
            <p:nvPr/>
          </p:nvSpPr>
          <p:spPr>
            <a:xfrm>
              <a:off x="3640492" y="4139659"/>
              <a:ext cx="1430320" cy="12003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Race, sprint 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A86527C-8176-C74C-985F-B2F3E07C1036}"/>
                </a:ext>
              </a:extLst>
            </p:cNvPr>
            <p:cNvSpPr/>
            <p:nvPr/>
          </p:nvSpPr>
          <p:spPr>
            <a:xfrm>
              <a:off x="1302216" y="4155821"/>
              <a:ext cx="1736187" cy="12003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03E3403-0568-C741-AD36-C327A8A6F6AA}"/>
                </a:ext>
              </a:extLst>
            </p:cNvPr>
            <p:cNvSpPr/>
            <p:nvPr/>
          </p:nvSpPr>
          <p:spPr>
            <a:xfrm>
              <a:off x="3155469" y="4478213"/>
              <a:ext cx="36795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5122" name="Picture 2" descr="What Tempo Runs and Threshold Running Are All About">
            <a:extLst>
              <a:ext uri="{FF2B5EF4-FFF2-40B4-BE49-F238E27FC236}">
                <a16:creationId xmlns:a16="http://schemas.microsoft.com/office/drawing/2014/main" id="{6FEF0818-D063-C749-BF03-6AAEA9031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82" y="237512"/>
            <a:ext cx="3810000" cy="2146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TOP 10 | Men's 100m sprints of all time | HD | Usain bolt, Sports  photograph, Usain bolt running">
            <a:extLst>
              <a:ext uri="{FF2B5EF4-FFF2-40B4-BE49-F238E27FC236}">
                <a16:creationId xmlns:a16="http://schemas.microsoft.com/office/drawing/2014/main" id="{FE8D92AB-B624-964A-ACB1-17D1CDD61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240" y="2617474"/>
            <a:ext cx="3810000" cy="21462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013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ECCF07-231E-F545-87EB-1B3098519090}"/>
              </a:ext>
            </a:extLst>
          </p:cNvPr>
          <p:cNvSpPr/>
          <p:nvPr/>
        </p:nvSpPr>
        <p:spPr>
          <a:xfrm>
            <a:off x="1894703" y="717339"/>
            <a:ext cx="3134917" cy="12234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</a:p>
          <a:p>
            <a:pPr algn="ctr"/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4153CA-CC87-B146-BFBE-95F2BF2FFCD4}"/>
              </a:ext>
            </a:extLst>
          </p:cNvPr>
          <p:cNvSpPr/>
          <p:nvPr/>
        </p:nvSpPr>
        <p:spPr>
          <a:xfrm>
            <a:off x="414162" y="2728239"/>
            <a:ext cx="60960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or capable of moving at high speed.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99A3FB-B9AA-974A-B614-CCABAD3E3FE2}"/>
              </a:ext>
            </a:extLst>
          </p:cNvPr>
          <p:cNvGrpSpPr/>
          <p:nvPr/>
        </p:nvGrpSpPr>
        <p:grpSpPr>
          <a:xfrm>
            <a:off x="350078" y="5022819"/>
            <a:ext cx="6878038" cy="692410"/>
            <a:chOff x="1302218" y="4109742"/>
            <a:chExt cx="4235609" cy="69241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1D68CF-43FB-3543-8468-7AECD65C0072}"/>
                </a:ext>
              </a:extLst>
            </p:cNvPr>
            <p:cNvSpPr/>
            <p:nvPr/>
          </p:nvSpPr>
          <p:spPr>
            <a:xfrm>
              <a:off x="3876700" y="4109742"/>
              <a:ext cx="1661127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Swift, rapid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94533C-32AC-7E40-92A0-F02C3A082416}"/>
                </a:ext>
              </a:extLst>
            </p:cNvPr>
            <p:cNvSpPr/>
            <p:nvPr/>
          </p:nvSpPr>
          <p:spPr>
            <a:xfrm>
              <a:off x="1302218" y="4155821"/>
              <a:ext cx="2099394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19E766-4D40-494C-A94F-A675041DC062}"/>
                </a:ext>
              </a:extLst>
            </p:cNvPr>
            <p:cNvSpPr/>
            <p:nvPr/>
          </p:nvSpPr>
          <p:spPr>
            <a:xfrm>
              <a:off x="3455177" y="4232853"/>
              <a:ext cx="36795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6146" name="Picture 2" descr="20 Call-To-Action Phrases That Will Boost Conversion Rates Fast">
            <a:extLst>
              <a:ext uri="{FF2B5EF4-FFF2-40B4-BE49-F238E27FC236}">
                <a16:creationId xmlns:a16="http://schemas.microsoft.com/office/drawing/2014/main" id="{B971F7B2-0426-A048-9E38-201CBBBDF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89" y="278481"/>
            <a:ext cx="3668883" cy="21011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Best Horse Racing Events to Attend in the UK | Absolute Magazine | Fashion  &amp; Lifestyle">
            <a:extLst>
              <a:ext uri="{FF2B5EF4-FFF2-40B4-BE49-F238E27FC236}">
                <a16:creationId xmlns:a16="http://schemas.microsoft.com/office/drawing/2014/main" id="{985BF4DC-2981-C349-8BA3-3ACD7E986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89" y="2728239"/>
            <a:ext cx="3668883" cy="21011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6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6692" y="1945959"/>
            <a:ext cx="10985156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now we are going to play a game. It is called “Memory Game”. Listen the instruction carefully.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297" y="243374"/>
            <a:ext cx="12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rgbClr val="FF0000"/>
                </a:solidFill>
              </a:rPr>
              <a:t>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DABB5-FD1C-CB4C-BAD4-4CCD58238851}"/>
              </a:ext>
            </a:extLst>
          </p:cNvPr>
          <p:cNvSpPr txBox="1"/>
          <p:nvPr/>
        </p:nvSpPr>
        <p:spPr>
          <a:xfrm>
            <a:off x="3991232" y="443429"/>
            <a:ext cx="3810000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Playing Game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E9C26-E473-4D4B-897F-FC6802F717A8}"/>
              </a:ext>
            </a:extLst>
          </p:cNvPr>
          <p:cNvSpPr txBox="1"/>
          <p:nvPr/>
        </p:nvSpPr>
        <p:spPr>
          <a:xfrm>
            <a:off x="716692" y="4477390"/>
            <a:ext cx="109851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playing the game I will rewards the winner(s).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0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7015C-4B8C-B14E-AB1D-86D0CC935FCC}"/>
              </a:ext>
            </a:extLst>
          </p:cNvPr>
          <p:cNvSpPr/>
          <p:nvPr/>
        </p:nvSpPr>
        <p:spPr>
          <a:xfrm>
            <a:off x="7509289" y="4455611"/>
            <a:ext cx="1810084" cy="6395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Park</a:t>
            </a:r>
            <a:r>
              <a:rPr lang="en-US" sz="355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6EAD03-4C07-774E-8230-3F5F265B54E6}"/>
              </a:ext>
            </a:extLst>
          </p:cNvPr>
          <p:cNvSpPr/>
          <p:nvPr/>
        </p:nvSpPr>
        <p:spPr>
          <a:xfrm>
            <a:off x="2854438" y="4455611"/>
            <a:ext cx="181008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endParaRPr lang="en-US" sz="355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8DF12A-7F42-6E44-8479-65CC9567D4D7}"/>
              </a:ext>
            </a:extLst>
          </p:cNvPr>
          <p:cNvSpPr/>
          <p:nvPr/>
        </p:nvSpPr>
        <p:spPr>
          <a:xfrm>
            <a:off x="9892321" y="4455610"/>
            <a:ext cx="181008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  <a:endParaRPr lang="en-US" sz="355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9F154-B2CF-2240-ACB3-2F2251F948B3}"/>
              </a:ext>
            </a:extLst>
          </p:cNvPr>
          <p:cNvSpPr/>
          <p:nvPr/>
        </p:nvSpPr>
        <p:spPr>
          <a:xfrm>
            <a:off x="9892321" y="3182557"/>
            <a:ext cx="1810084" cy="6395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55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lang="en-US" sz="355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55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7ABEFE-43AC-7A47-80F6-34171529A8C9}"/>
              </a:ext>
            </a:extLst>
          </p:cNvPr>
          <p:cNvSpPr/>
          <p:nvPr/>
        </p:nvSpPr>
        <p:spPr>
          <a:xfrm>
            <a:off x="7509289" y="3182557"/>
            <a:ext cx="181008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416C0-9EA6-4B4D-AB35-74A1664C9200}"/>
              </a:ext>
            </a:extLst>
          </p:cNvPr>
          <p:cNvSpPr/>
          <p:nvPr/>
        </p:nvSpPr>
        <p:spPr>
          <a:xfrm>
            <a:off x="557905" y="3209936"/>
            <a:ext cx="181008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Greeting</a:t>
            </a:r>
            <a:endParaRPr lang="en-US" sz="355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C4B89B-9A6C-6648-93DB-4D3921BBCDFC}"/>
              </a:ext>
            </a:extLst>
          </p:cNvPr>
          <p:cNvSpPr/>
          <p:nvPr/>
        </p:nvSpPr>
        <p:spPr>
          <a:xfrm>
            <a:off x="557905" y="4455611"/>
            <a:ext cx="1814086" cy="6395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Weekend</a:t>
            </a:r>
            <a:r>
              <a:rPr lang="en-US" sz="355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55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AF40C0-6889-EF44-8593-C6F3CB8BEF5E}"/>
              </a:ext>
            </a:extLst>
          </p:cNvPr>
          <p:cNvSpPr/>
          <p:nvPr/>
        </p:nvSpPr>
        <p:spPr>
          <a:xfrm>
            <a:off x="2854438" y="3182711"/>
            <a:ext cx="1810084" cy="6395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en-US" sz="355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55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9A00AD-C004-FF4C-995D-9CD589D363CB}"/>
              </a:ext>
            </a:extLst>
          </p:cNvPr>
          <p:cNvSpPr txBox="1"/>
          <p:nvPr/>
        </p:nvSpPr>
        <p:spPr>
          <a:xfrm>
            <a:off x="4447157" y="431825"/>
            <a:ext cx="2505660" cy="13590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the memory game.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AF4A25-0753-934E-ADE0-1852D6CBF8AA}"/>
              </a:ext>
            </a:extLst>
          </p:cNvPr>
          <p:cNvSpPr/>
          <p:nvPr/>
        </p:nvSpPr>
        <p:spPr>
          <a:xfrm>
            <a:off x="5152505" y="4455611"/>
            <a:ext cx="178383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endParaRPr lang="en-US" sz="355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C1778E-457C-0C4E-85C5-703514621519}"/>
              </a:ext>
            </a:extLst>
          </p:cNvPr>
          <p:cNvSpPr/>
          <p:nvPr/>
        </p:nvSpPr>
        <p:spPr>
          <a:xfrm>
            <a:off x="5126257" y="3182557"/>
            <a:ext cx="181008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Friend</a:t>
            </a:r>
            <a:endParaRPr lang="en-US" sz="355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Manicule: The story of the pointing hand symbol - BBC Ideas">
            <a:extLst>
              <a:ext uri="{FF2B5EF4-FFF2-40B4-BE49-F238E27FC236}">
                <a16:creationId xmlns:a16="http://schemas.microsoft.com/office/drawing/2014/main" id="{56E5BF22-D8A3-ED47-8C2E-45AFA1310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146" y1="71481" x2="53333" y2="60370"/>
                        <a14:foregroundMark x1="47292" y1="71111" x2="47708" y2="54259"/>
                        <a14:foregroundMark x1="25000" y1="37222" x2="27604" y2="53148"/>
                        <a14:foregroundMark x1="25208" y1="43704" x2="25417" y2="65370"/>
                        <a14:foregroundMark x1="26042" y1="71111" x2="28854" y2="66852"/>
                        <a14:foregroundMark x1="27604" y1="66111" x2="29479" y2="6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303" y="382051"/>
            <a:ext cx="3312219" cy="18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C7EF03D-F78B-7E48-9BAA-397B79432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513" y="5776373"/>
            <a:ext cx="1081402" cy="8873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9B91C03-6187-2747-AF05-44897CC1E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955" y="5776373"/>
            <a:ext cx="1081402" cy="8873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A80E972-AAF4-7D4F-AA54-371FAD70B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397" y="5776373"/>
            <a:ext cx="1081402" cy="8873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9284DF-6107-9349-BC27-EE8D11151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6839" y="5776373"/>
            <a:ext cx="1081402" cy="887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010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E411CB-A8EC-7141-83D1-912D0652449C}"/>
              </a:ext>
            </a:extLst>
          </p:cNvPr>
          <p:cNvSpPr txBox="1"/>
          <p:nvPr/>
        </p:nvSpPr>
        <p:spPr>
          <a:xfrm>
            <a:off x="252217" y="184807"/>
            <a:ext cx="6531641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Model 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91505E-FB77-394D-B9C3-32A11549F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36" y="4061424"/>
            <a:ext cx="4099950" cy="2611769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1702FE-1ACA-3C48-A0B2-E07D81346965}"/>
              </a:ext>
            </a:extLst>
          </p:cNvPr>
          <p:cNvSpPr/>
          <p:nvPr/>
        </p:nvSpPr>
        <p:spPr>
          <a:xfrm>
            <a:off x="252216" y="2400114"/>
            <a:ext cx="6531641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open your English book at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page 79.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reading the text loudly, please put your fingers on the text.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A402C-43BD-D44D-86BB-B8A862440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155" y="184807"/>
            <a:ext cx="4953626" cy="65001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D6412C-1254-EF41-9371-9BF6E69F02BA}"/>
              </a:ext>
            </a:extLst>
          </p:cNvPr>
          <p:cNvSpPr/>
          <p:nvPr/>
        </p:nvSpPr>
        <p:spPr>
          <a:xfrm>
            <a:off x="6986155" y="4507612"/>
            <a:ext cx="4953626" cy="1865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0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C131B5F-4743-4F46-AD2D-6F2FDF28CCEB}"/>
              </a:ext>
            </a:extLst>
          </p:cNvPr>
          <p:cNvSpPr/>
          <p:nvPr/>
        </p:nvSpPr>
        <p:spPr>
          <a:xfrm>
            <a:off x="1358188" y="516808"/>
            <a:ext cx="477080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4FF7F-C4AA-1C47-86A2-B2AC87ADF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756" y="344444"/>
            <a:ext cx="3942507" cy="2632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95CD34C-4D0A-8E4E-A418-7F7C9B83485E}"/>
              </a:ext>
            </a:extLst>
          </p:cNvPr>
          <p:cNvSpPr/>
          <p:nvPr/>
        </p:nvSpPr>
        <p:spPr>
          <a:xfrm>
            <a:off x="1425145" y="3776501"/>
            <a:ext cx="8859981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the students will read the text in group.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9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DDB231-09D9-FA4D-BB3B-4F3CF73E1EFC}"/>
              </a:ext>
            </a:extLst>
          </p:cNvPr>
          <p:cNvSpPr/>
          <p:nvPr/>
        </p:nvSpPr>
        <p:spPr>
          <a:xfrm>
            <a:off x="1005015" y="3771836"/>
            <a:ext cx="8859981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the students will read the text in pair.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F168F3-34CA-514D-8C36-4A42C28A4807}"/>
              </a:ext>
            </a:extLst>
          </p:cNvPr>
          <p:cNvSpPr/>
          <p:nvPr/>
        </p:nvSpPr>
        <p:spPr>
          <a:xfrm>
            <a:off x="2951451" y="962588"/>
            <a:ext cx="378180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Reading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1DF62D-E298-2844-BDB3-D3D4BC340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298" y="323686"/>
            <a:ext cx="3326759" cy="31291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73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ED32B0-7CD4-FB47-905A-53997B19A4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t="13541" r="31512"/>
          <a:stretch/>
        </p:blipFill>
        <p:spPr>
          <a:xfrm>
            <a:off x="8190962" y="431442"/>
            <a:ext cx="3400023" cy="19517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63BF6B-30A8-E544-82F3-EF096237D2A0}"/>
              </a:ext>
            </a:extLst>
          </p:cNvPr>
          <p:cNvSpPr/>
          <p:nvPr/>
        </p:nvSpPr>
        <p:spPr>
          <a:xfrm>
            <a:off x="924728" y="3050478"/>
            <a:ext cx="9952278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student reads the text and others listen.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C09836-49CE-6145-B684-B544268B4379}"/>
              </a:ext>
            </a:extLst>
          </p:cNvPr>
          <p:cNvSpPr/>
          <p:nvPr/>
        </p:nvSpPr>
        <p:spPr>
          <a:xfrm>
            <a:off x="1908489" y="766137"/>
            <a:ext cx="4475585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reading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3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C5CF499-DBA7-E146-AFE1-8F71E974FABC}"/>
              </a:ext>
            </a:extLst>
          </p:cNvPr>
          <p:cNvSpPr txBox="1"/>
          <p:nvPr/>
        </p:nvSpPr>
        <p:spPr>
          <a:xfrm>
            <a:off x="1604257" y="1107593"/>
            <a:ext cx="506971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8076A5-C030-2142-BE88-F9DA27210D88}"/>
              </a:ext>
            </a:extLst>
          </p:cNvPr>
          <p:cNvSpPr/>
          <p:nvPr/>
        </p:nvSpPr>
        <p:spPr>
          <a:xfrm>
            <a:off x="871925" y="4147658"/>
            <a:ext cx="10258424" cy="17732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Students, please read the</a:t>
            </a:r>
          </a:p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 silently and try to understand.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4B1CD-49F7-C34F-80A5-8D423197E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155" y="466080"/>
            <a:ext cx="4320059" cy="2461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15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9D3B37-DE28-214C-AEA3-79E99CDD3640}"/>
              </a:ext>
            </a:extLst>
          </p:cNvPr>
          <p:cNvSpPr/>
          <p:nvPr/>
        </p:nvSpPr>
        <p:spPr>
          <a:xfrm>
            <a:off x="3386026" y="2782669"/>
            <a:ext cx="495965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from </a:t>
            </a:r>
            <a:r>
              <a:rPr lang="en-GB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Bogura</a:t>
            </a:r>
            <a:r>
              <a:rPr lang="en-GB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F7A55-202A-AF47-81E6-B2B5986D2630}"/>
              </a:ext>
            </a:extLst>
          </p:cNvPr>
          <p:cNvSpPr txBox="1"/>
          <p:nvPr/>
        </p:nvSpPr>
        <p:spPr>
          <a:xfrm>
            <a:off x="3386026" y="340640"/>
            <a:ext cx="4959658" cy="1388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question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55A0F-12C0-4B48-8625-F4D8C5F813DD}"/>
              </a:ext>
            </a:extLst>
          </p:cNvPr>
          <p:cNvSpPr/>
          <p:nvPr/>
        </p:nvSpPr>
        <p:spPr>
          <a:xfrm>
            <a:off x="3386026" y="3632516"/>
            <a:ext cx="495965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Who is Mira?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1F044F-F4C3-DC42-B587-61FB3494C2B4}"/>
              </a:ext>
            </a:extLst>
          </p:cNvPr>
          <p:cNvSpPr/>
          <p:nvPr/>
        </p:nvSpPr>
        <p:spPr>
          <a:xfrm>
            <a:off x="3386026" y="4482363"/>
            <a:ext cx="495965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new friend?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4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089BCC-D99B-FE49-AD1B-6D016E50D5CC}"/>
              </a:ext>
            </a:extLst>
          </p:cNvPr>
          <p:cNvSpPr txBox="1">
            <a:spLocks/>
          </p:cNvSpPr>
          <p:nvPr/>
        </p:nvSpPr>
        <p:spPr>
          <a:xfrm>
            <a:off x="2583544" y="681960"/>
            <a:ext cx="6807200" cy="1291983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rgbClr val="7030A0"/>
                </a:solidFill>
                <a:sym typeface="Wingdings 2"/>
              </a:rPr>
              <a:t>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Lesson Detail</a:t>
            </a:r>
            <a:r>
              <a:rPr lang="en-US" sz="6600" b="1" dirty="0">
                <a:solidFill>
                  <a:srgbClr val="7030A0"/>
                </a:solidFill>
                <a:sym typeface="Wingdings 2"/>
              </a:rPr>
              <a:t>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6DBEC7-0527-9C4D-B3C9-26884E73CFBB}"/>
              </a:ext>
            </a:extLst>
          </p:cNvPr>
          <p:cNvSpPr/>
          <p:nvPr/>
        </p:nvSpPr>
        <p:spPr>
          <a:xfrm>
            <a:off x="2112394" y="2640265"/>
            <a:ext cx="8848213" cy="387798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6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</a:t>
            </a:r>
            <a:endParaRPr lang="en-US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 28, Lesson: 1-3 </a:t>
            </a:r>
          </a:p>
          <a:p>
            <a:pPr algn="ctr"/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Title:  Letter to a friend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080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6193" y="464260"/>
            <a:ext cx="6675983" cy="1887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to the question</a:t>
            </a:r>
            <a:r>
              <a:rPr lang="en-GB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A001B7-3D80-9048-A2F0-53EDE34A2FF4}"/>
              </a:ext>
            </a:extLst>
          </p:cNvPr>
          <p:cNvSpPr/>
          <p:nvPr/>
        </p:nvSpPr>
        <p:spPr>
          <a:xfrm>
            <a:off x="3479700" y="3280736"/>
            <a:ext cx="6112476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Sumon</a:t>
            </a:r>
            <a:r>
              <a:rPr lang="en-GB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GB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Bogura</a:t>
            </a:r>
            <a:r>
              <a:rPr lang="en-GB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Mira is </a:t>
            </a:r>
            <a:r>
              <a:rPr lang="en-GB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Sumon’s</a:t>
            </a:r>
            <a:r>
              <a:rPr lang="en-GB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sister.</a:t>
            </a:r>
          </a:p>
          <a:p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Sumon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new friend.  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7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2A9F830-ACD4-7C4B-B54D-DE1F20AFC4A4}"/>
              </a:ext>
            </a:extLst>
          </p:cNvPr>
          <p:cNvSpPr/>
          <p:nvPr/>
        </p:nvSpPr>
        <p:spPr>
          <a:xfrm>
            <a:off x="680125" y="2343776"/>
            <a:ext cx="236765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Greeting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802A47-9542-9E42-B458-4A97C236DA3E}"/>
              </a:ext>
            </a:extLst>
          </p:cNvPr>
          <p:cNvSpPr/>
          <p:nvPr/>
        </p:nvSpPr>
        <p:spPr>
          <a:xfrm>
            <a:off x="7781538" y="3194939"/>
            <a:ext cx="25940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7083125-C624-FC48-A1F3-EC10202F40BA}"/>
              </a:ext>
            </a:extLst>
          </p:cNvPr>
          <p:cNvSpPr/>
          <p:nvPr/>
        </p:nvSpPr>
        <p:spPr>
          <a:xfrm>
            <a:off x="7781538" y="5783488"/>
            <a:ext cx="36086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Recreation ground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C9B8145-D711-CD46-BAC1-9007B62EB3F9}"/>
              </a:ext>
            </a:extLst>
          </p:cNvPr>
          <p:cNvSpPr/>
          <p:nvPr/>
        </p:nvSpPr>
        <p:spPr>
          <a:xfrm>
            <a:off x="7781538" y="4049206"/>
            <a:ext cx="25940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Jointly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18EF80A-6E53-5441-98D4-56199F976258}"/>
              </a:ext>
            </a:extLst>
          </p:cNvPr>
          <p:cNvSpPr/>
          <p:nvPr/>
        </p:nvSpPr>
        <p:spPr>
          <a:xfrm>
            <a:off x="7781538" y="2343776"/>
            <a:ext cx="25940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Race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573B2A6-556F-FD41-A544-8F85FE084227}"/>
              </a:ext>
            </a:extLst>
          </p:cNvPr>
          <p:cNvSpPr/>
          <p:nvPr/>
        </p:nvSpPr>
        <p:spPr>
          <a:xfrm>
            <a:off x="7781538" y="4912401"/>
            <a:ext cx="258166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Swift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14F8EE-2F87-2741-8FDA-FDA643046503}"/>
              </a:ext>
            </a:extLst>
          </p:cNvPr>
          <p:cNvSpPr/>
          <p:nvPr/>
        </p:nvSpPr>
        <p:spPr>
          <a:xfrm>
            <a:off x="680125" y="3194939"/>
            <a:ext cx="236765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251E13-7E1C-A446-8B5F-84BB5D05E268}"/>
              </a:ext>
            </a:extLst>
          </p:cNvPr>
          <p:cNvSpPr/>
          <p:nvPr/>
        </p:nvSpPr>
        <p:spPr>
          <a:xfrm>
            <a:off x="680125" y="4052778"/>
            <a:ext cx="236765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04D646-95CA-9B44-B962-E427E5BEF96B}"/>
              </a:ext>
            </a:extLst>
          </p:cNvPr>
          <p:cNvSpPr/>
          <p:nvPr/>
        </p:nvSpPr>
        <p:spPr>
          <a:xfrm>
            <a:off x="662902" y="4910617"/>
            <a:ext cx="238488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064DE0-A8E1-DD4B-8F95-34332F636075}"/>
              </a:ext>
            </a:extLst>
          </p:cNvPr>
          <p:cNvSpPr/>
          <p:nvPr/>
        </p:nvSpPr>
        <p:spPr>
          <a:xfrm>
            <a:off x="662902" y="5783494"/>
            <a:ext cx="236765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0C685C-8D84-D94D-B2CC-687BB308B5DD}"/>
              </a:ext>
            </a:extLst>
          </p:cNvPr>
          <p:cNvSpPr txBox="1"/>
          <p:nvPr/>
        </p:nvSpPr>
        <p:spPr>
          <a:xfrm>
            <a:off x="4546417" y="210453"/>
            <a:ext cx="309916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31FE52-DB8B-7044-9AE4-74B529C978A2}"/>
              </a:ext>
            </a:extLst>
          </p:cNvPr>
          <p:cNvSpPr txBox="1"/>
          <p:nvPr/>
        </p:nvSpPr>
        <p:spPr>
          <a:xfrm>
            <a:off x="-397222" y="1153285"/>
            <a:ext cx="1216297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from left side with their similar meaning in right side.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558678B-91C3-0B49-85B6-E8CCAFD67C0E}"/>
              </a:ext>
            </a:extLst>
          </p:cNvPr>
          <p:cNvSpPr/>
          <p:nvPr/>
        </p:nvSpPr>
        <p:spPr>
          <a:xfrm rot="704646">
            <a:off x="3059431" y="2940360"/>
            <a:ext cx="4768514" cy="31965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79D5A302-E3E2-BB46-9678-5E6329652242}"/>
              </a:ext>
            </a:extLst>
          </p:cNvPr>
          <p:cNvSpPr/>
          <p:nvPr/>
        </p:nvSpPr>
        <p:spPr>
          <a:xfrm rot="1794982">
            <a:off x="2753156" y="4672227"/>
            <a:ext cx="5357751" cy="24948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76A832AC-4146-4547-9E34-D526DA70ECE1}"/>
              </a:ext>
            </a:extLst>
          </p:cNvPr>
          <p:cNvSpPr/>
          <p:nvPr/>
        </p:nvSpPr>
        <p:spPr>
          <a:xfrm rot="20295694" flipV="1">
            <a:off x="2944917" y="3388965"/>
            <a:ext cx="5026418" cy="253491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E84A02BF-EB90-0049-A37C-87817148C887}"/>
              </a:ext>
            </a:extLst>
          </p:cNvPr>
          <p:cNvSpPr/>
          <p:nvPr/>
        </p:nvSpPr>
        <p:spPr>
          <a:xfrm rot="20975438">
            <a:off x="3040599" y="4708944"/>
            <a:ext cx="4664898" cy="238286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4AA5C05E-42CC-134B-A7C5-5FC3D5FF0051}"/>
              </a:ext>
            </a:extLst>
          </p:cNvPr>
          <p:cNvSpPr/>
          <p:nvPr/>
        </p:nvSpPr>
        <p:spPr>
          <a:xfrm rot="20975438">
            <a:off x="3069626" y="5594315"/>
            <a:ext cx="4664898" cy="238286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37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2" grpId="0" animBg="1"/>
      <p:bldP spid="15" grpId="0" animBg="1"/>
      <p:bldP spid="16" grpId="0" animBg="1"/>
      <p:bldP spid="17" grpId="0" animBg="1"/>
      <p:bldP spid="31" grpId="0" animBg="1"/>
      <p:bldP spid="32" grpId="0"/>
      <p:bldP spid="9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FD9E84-0256-764B-9A89-A97EB6D844E0}"/>
              </a:ext>
            </a:extLst>
          </p:cNvPr>
          <p:cNvSpPr/>
          <p:nvPr/>
        </p:nvSpPr>
        <p:spPr>
          <a:xfrm>
            <a:off x="4338147" y="377567"/>
            <a:ext cx="351570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FF859-FC6B-B04C-812D-D2C090DBEEA2}"/>
              </a:ext>
            </a:extLst>
          </p:cNvPr>
          <p:cNvSpPr/>
          <p:nvPr/>
        </p:nvSpPr>
        <p:spPr>
          <a:xfrm>
            <a:off x="370704" y="2500668"/>
            <a:ext cx="11405286" cy="41477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Who is the letter to?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Who is the letter from?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Which part is said closing?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What is said whom a letter is written?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Where is date written?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5FE4A-764D-4345-85EC-D2E7BDEE1916}"/>
              </a:ext>
            </a:extLst>
          </p:cNvPr>
          <p:cNvSpPr/>
          <p:nvPr/>
        </p:nvSpPr>
        <p:spPr>
          <a:xfrm>
            <a:off x="926756" y="1671943"/>
            <a:ext cx="449802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71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5F792A-8F1F-5F4F-AF62-DF68913B57D6}"/>
              </a:ext>
            </a:extLst>
          </p:cNvPr>
          <p:cNvSpPr/>
          <p:nvPr/>
        </p:nvSpPr>
        <p:spPr>
          <a:xfrm>
            <a:off x="174171" y="3566295"/>
            <a:ext cx="11669486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letter to your friend to know about his/her new friend.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BCB62-AF89-8F4C-A6AA-38C08F701EF3}"/>
              </a:ext>
            </a:extLst>
          </p:cNvPr>
          <p:cNvSpPr/>
          <p:nvPr/>
        </p:nvSpPr>
        <p:spPr>
          <a:xfrm>
            <a:off x="4461770" y="808580"/>
            <a:ext cx="255063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31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519D6-435C-E349-B7E0-83B192080BE0}"/>
              </a:ext>
            </a:extLst>
          </p:cNvPr>
          <p:cNvSpPr txBox="1"/>
          <p:nvPr/>
        </p:nvSpPr>
        <p:spPr>
          <a:xfrm>
            <a:off x="539828" y="474676"/>
            <a:ext cx="11350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D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dear students, thank you very much for          </a:t>
            </a:r>
          </a:p>
          <a:p>
            <a:pPr algn="ctr"/>
            <a:r>
              <a:rPr lang="en-BD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your nice co-operation</a:t>
            </a:r>
            <a:r>
              <a:rPr lang="en-BD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FEAF8-B9DF-FF4C-A410-9D42A0BCE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1" b="89986" l="5349" r="95814">
                        <a14:foregroundMark x1="22093" y1="58251" x2="21744" y2="66573"/>
                        <a14:foregroundMark x1="8953" y1="57264" x2="5581" y2="58533"/>
                        <a14:foregroundMark x1="90000" y1="14528" x2="92907" y2="27221"/>
                        <a14:foregroundMark x1="92907" y1="27221" x2="90814" y2="39069"/>
                        <a14:foregroundMark x1="90814" y1="39069" x2="86395" y2="46121"/>
                        <a14:foregroundMark x1="94186" y1="10155" x2="95814" y2="21016"/>
                        <a14:foregroundMark x1="95814" y1="21016" x2="87209" y2="48519"/>
                        <a14:foregroundMark x1="83837" y1="68970" x2="85814" y2="81100"/>
                        <a14:foregroundMark x1="85814" y1="81100" x2="83256" y2="86460"/>
                        <a14:foregroundMark x1="83837" y1="67983" x2="87442" y2="78561"/>
                        <a14:foregroundMark x1="87442" y1="78561" x2="85581" y2="89422"/>
                        <a14:foregroundMark x1="85581" y1="89422" x2="85000" y2="89563"/>
                        <a14:foregroundMark x1="86047" y1="72638" x2="88488" y2="83921"/>
                        <a14:foregroundMark x1="88488" y1="83921" x2="85233" y2="89563"/>
                        <a14:foregroundMark x1="86047" y1="72355" x2="87442" y2="85331"/>
                        <a14:foregroundMark x1="87442" y1="85331" x2="84651" y2="88152"/>
                        <a14:foregroundMark x1="12907" y1="27221" x2="32326" y2="26516"/>
                        <a14:foregroundMark x1="32326" y1="26516" x2="36047" y2="28914"/>
                        <a14:foregroundMark x1="9767" y1="28914" x2="20349" y2="25670"/>
                        <a14:foregroundMark x1="20349" y1="25670" x2="39884" y2="29760"/>
                        <a14:foregroundMark x1="39884" y1="29760" x2="47093" y2="37659"/>
                        <a14:foregroundMark x1="47093" y1="37659" x2="46977" y2="43159"/>
                        <a14:foregroundMark x1="9535" y1="29337" x2="18140" y2="25247"/>
                        <a14:foregroundMark x1="18140" y1="25247" x2="39651" y2="29337"/>
                        <a14:foregroundMark x1="39651" y1="29337" x2="48605" y2="38928"/>
                        <a14:foregroundMark x1="48605" y1="38928" x2="48953" y2="39774"/>
                        <a14:foregroundMark x1="64302" y1="34697" x2="90581" y2="155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221999" y="582851"/>
            <a:ext cx="7341430" cy="61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A3E4F-A96C-1D4C-BC62-17B982E46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02169"/>
            <a:ext cx="11874500" cy="6445765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F22B0AC8-DBB5-0640-A358-E60185FED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634" y="489272"/>
            <a:ext cx="2766721" cy="2024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1F45BD-F8F6-2840-8F16-2513AF7293E7}"/>
              </a:ext>
            </a:extLst>
          </p:cNvPr>
          <p:cNvSpPr txBox="1"/>
          <p:nvPr/>
        </p:nvSpPr>
        <p:spPr>
          <a:xfrm>
            <a:off x="0" y="277200"/>
            <a:ext cx="9391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D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let’s enjoy a rhyme</a:t>
            </a:r>
            <a:r>
              <a:rPr lang="en-BD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146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29D9EC-FA0A-634A-9E88-D6EDC8296C39}"/>
              </a:ext>
            </a:extLst>
          </p:cNvPr>
          <p:cNvSpPr txBox="1"/>
          <p:nvPr/>
        </p:nvSpPr>
        <p:spPr>
          <a:xfrm>
            <a:off x="1833335" y="3498672"/>
            <a:ext cx="8525329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</a:t>
            </a:r>
            <a:r>
              <a:rPr lang="en-BD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hasna hena a teacher</a:t>
            </a:r>
          </a:p>
          <a:p>
            <a:r>
              <a:rPr lang="en-GB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Y</a:t>
            </a:r>
            <a:r>
              <a:rPr lang="en-BD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she is</a:t>
            </a:r>
          </a:p>
          <a:p>
            <a:r>
              <a:rPr lang="en-GB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</a:t>
            </a:r>
            <a:r>
              <a:rPr lang="en-BD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want to buy a pen a </a:t>
            </a:r>
          </a:p>
          <a:p>
            <a:r>
              <a:rPr lang="en-BD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khata and a book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819B1B-CA9F-5C44-97E2-C5902D3214CA}"/>
              </a:ext>
            </a:extLst>
          </p:cNvPr>
          <p:cNvSpPr/>
          <p:nvPr/>
        </p:nvSpPr>
        <p:spPr>
          <a:xfrm>
            <a:off x="464456" y="296951"/>
            <a:ext cx="107714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Check learning of previous class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D6072-4688-694E-8A8C-62C9F236CDAC}"/>
              </a:ext>
            </a:extLst>
          </p:cNvPr>
          <p:cNvSpPr txBox="1"/>
          <p:nvPr/>
        </p:nvSpPr>
        <p:spPr>
          <a:xfrm>
            <a:off x="464456" y="1625600"/>
            <a:ext cx="11350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capital letters, full stops, commas, questions marks in the following sentences.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8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EFB1B5A-84D6-9942-8007-50E0B235784A}"/>
              </a:ext>
            </a:extLst>
          </p:cNvPr>
          <p:cNvSpPr txBox="1"/>
          <p:nvPr/>
        </p:nvSpPr>
        <p:spPr>
          <a:xfrm>
            <a:off x="617838" y="795358"/>
            <a:ext cx="10762734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Showing picture, I will ask some questions to my students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DEC748-652C-BF4D-AE78-19E97924514C}"/>
              </a:ext>
            </a:extLst>
          </p:cNvPr>
          <p:cNvSpPr txBox="1"/>
          <p:nvPr/>
        </p:nvSpPr>
        <p:spPr>
          <a:xfrm>
            <a:off x="617837" y="2395348"/>
            <a:ext cx="10762735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attentively and answer the questions.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39817A-E783-EC4F-AC16-73BD16142FAA}"/>
              </a:ext>
            </a:extLst>
          </p:cNvPr>
          <p:cNvSpPr/>
          <p:nvPr/>
        </p:nvSpPr>
        <p:spPr>
          <a:xfrm>
            <a:off x="1684638" y="4954646"/>
            <a:ext cx="8822723" cy="11079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the pictures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6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72F92F0-7C5E-3441-956A-95A7B05873E7}"/>
              </a:ext>
            </a:extLst>
          </p:cNvPr>
          <p:cNvGrpSpPr/>
          <p:nvPr/>
        </p:nvGrpSpPr>
        <p:grpSpPr>
          <a:xfrm>
            <a:off x="6718916" y="365521"/>
            <a:ext cx="5073678" cy="2879454"/>
            <a:chOff x="819951" y="319911"/>
            <a:chExt cx="5073678" cy="2879454"/>
          </a:xfrm>
        </p:grpSpPr>
        <p:pic>
          <p:nvPicPr>
            <p:cNvPr id="1026" name="Picture 2" descr="How to Write a Love Letter (with Pictures) - wikiHow">
              <a:extLst>
                <a:ext uri="{FF2B5EF4-FFF2-40B4-BE49-F238E27FC236}">
                  <a16:creationId xmlns:a16="http://schemas.microsoft.com/office/drawing/2014/main" id="{600A9721-B4FB-9B4C-82AB-8BA350C12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31" b="98969" l="3861" r="99614">
                          <a14:foregroundMark x1="18919" y1="63918" x2="5405" y2="98969"/>
                          <a14:foregroundMark x1="5405" y1="98969" x2="5405" y2="98969"/>
                          <a14:foregroundMark x1="46718" y1="6186" x2="47490" y2="37113"/>
                          <a14:foregroundMark x1="24324" y1="56186" x2="21236" y2="90206"/>
                          <a14:foregroundMark x1="17761" y1="62371" x2="45560" y2="37629"/>
                          <a14:foregroundMark x1="68340" y1="40722" x2="99614" y2="84536"/>
                          <a14:foregroundMark x1="49807" y1="26804" x2="56757" y2="1031"/>
                          <a14:foregroundMark x1="90347" y1="63402" x2="93822" y2="64948"/>
                          <a14:backgroundMark x1="83398" y1="96392" x2="68340" y2="98454"/>
                          <a14:backgroundMark x1="92278" y1="97938" x2="81853" y2="974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951" y="319911"/>
              <a:ext cx="5073678" cy="28794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945141-AE65-444E-9E0C-547FC9205CA0}"/>
                </a:ext>
              </a:extLst>
            </p:cNvPr>
            <p:cNvSpPr txBox="1"/>
            <p:nvPr/>
          </p:nvSpPr>
          <p:spPr>
            <a:xfrm>
              <a:off x="939114" y="342716"/>
              <a:ext cx="345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D" sz="3600" b="1" dirty="0">
                  <a:solidFill>
                    <a:srgbClr val="00B050"/>
                  </a:solidFill>
                </a:rPr>
                <a:t>1</a:t>
              </a:r>
              <a:endParaRPr lang="en-BD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E521AF4-5B61-4247-AF46-E94C0A4EC98E}"/>
              </a:ext>
            </a:extLst>
          </p:cNvPr>
          <p:cNvGrpSpPr/>
          <p:nvPr/>
        </p:nvGrpSpPr>
        <p:grpSpPr>
          <a:xfrm>
            <a:off x="449939" y="3635830"/>
            <a:ext cx="5661400" cy="2879454"/>
            <a:chOff x="6414121" y="319768"/>
            <a:chExt cx="5073678" cy="28794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D632461-0970-E74E-9687-5DDD455FE9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7791" r="92093">
                          <a14:foregroundMark x1="48023" y1="28837" x2="55000" y2="64651"/>
                          <a14:foregroundMark x1="55000" y1="64651" x2="55000" y2="64651"/>
                          <a14:foregroundMark x1="7791" y1="45581" x2="13721" y2="76163"/>
                          <a14:foregroundMark x1="13721" y1="76163" x2="13605" y2="76047"/>
                          <a14:foregroundMark x1="89070" y1="58605" x2="92093" y2="75698"/>
                          <a14:foregroundMark x1="38140" y1="37093" x2="47674" y2="65930"/>
                          <a14:foregroundMark x1="47674" y1="65930" x2="47674" y2="65581"/>
                          <a14:foregroundMark x1="54535" y1="28837" x2="67326" y2="60349"/>
                        </a14:backgroundRemoval>
                      </a14:imgEffect>
                    </a14:imgLayer>
                  </a14:imgProps>
                </a:ext>
              </a:extLst>
            </a:blip>
            <a:srcRect l="1883" t="11177" r="5079" b="11599"/>
            <a:stretch/>
          </p:blipFill>
          <p:spPr>
            <a:xfrm>
              <a:off x="6414121" y="319768"/>
              <a:ext cx="5073678" cy="28794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F9054C-40C9-9E4C-A6D2-BFEB6931EB97}"/>
                </a:ext>
              </a:extLst>
            </p:cNvPr>
            <p:cNvSpPr txBox="1"/>
            <p:nvPr/>
          </p:nvSpPr>
          <p:spPr>
            <a:xfrm>
              <a:off x="6590271" y="342716"/>
              <a:ext cx="345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D" sz="3600" b="1" dirty="0">
                  <a:solidFill>
                    <a:srgbClr val="00B050"/>
                  </a:solidFill>
                </a:rPr>
                <a:t>2</a:t>
              </a:r>
              <a:endParaRPr lang="en-BD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FA05A7-1B38-3842-993F-4564FAE56FF7}"/>
              </a:ext>
            </a:extLst>
          </p:cNvPr>
          <p:cNvGrpSpPr/>
          <p:nvPr/>
        </p:nvGrpSpPr>
        <p:grpSpPr>
          <a:xfrm>
            <a:off x="6718916" y="3635830"/>
            <a:ext cx="5073677" cy="2879454"/>
            <a:chOff x="819951" y="3658635"/>
            <a:chExt cx="5073677" cy="287945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A10AD35-A927-B04E-B5BF-12F3429B2CEF}"/>
                </a:ext>
              </a:extLst>
            </p:cNvPr>
            <p:cNvGrpSpPr/>
            <p:nvPr/>
          </p:nvGrpSpPr>
          <p:grpSpPr>
            <a:xfrm>
              <a:off x="819951" y="3658635"/>
              <a:ext cx="5073677" cy="2879454"/>
              <a:chOff x="4648411" y="162611"/>
              <a:chExt cx="3475736" cy="270479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4AD63BC-8ECA-2D45-88AD-45946954D0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7222" b="90000" l="3000" r="97333">
                            <a14:foregroundMark x1="3111" y1="49556" x2="15667" y2="44889"/>
                            <a14:foregroundMark x1="88333" y1="31222" x2="97444" y2="43778"/>
                            <a14:foregroundMark x1="97444" y1="43778" x2="88667" y2="51667"/>
                            <a14:foregroundMark x1="70667" y1="10667" x2="76889" y2="7222"/>
                            <a14:foregroundMark x1="76889" y1="7222" x2="80667" y2="16556"/>
                          </a14:backgroundRemoval>
                        </a14:imgEffect>
                      </a14:imgLayer>
                    </a14:imgProps>
                  </a:ext>
                </a:extLst>
              </a:blip>
              <a:srcRect l="-429" t="5133" r="429" b="9483"/>
              <a:stretch/>
            </p:blipFill>
            <p:spPr>
              <a:xfrm>
                <a:off x="4648411" y="162611"/>
                <a:ext cx="3475736" cy="270479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1028" name="Picture 4" descr="Letter Writing | 679605 | কালের কণ্ঠ | kalerkantho">
                <a:extLst>
                  <a:ext uri="{FF2B5EF4-FFF2-40B4-BE49-F238E27FC236}">
                    <a16:creationId xmlns:a16="http://schemas.microsoft.com/office/drawing/2014/main" id="{6ABFBA79-6C2A-5044-809A-95851382E7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411" y="1319965"/>
                <a:ext cx="3475736" cy="152601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CF7AE1-E0C3-B840-BBD7-8DEAC417573C}"/>
                </a:ext>
              </a:extLst>
            </p:cNvPr>
            <p:cNvSpPr txBox="1"/>
            <p:nvPr/>
          </p:nvSpPr>
          <p:spPr>
            <a:xfrm>
              <a:off x="894091" y="3678282"/>
              <a:ext cx="345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D" sz="3600" b="1" dirty="0">
                  <a:solidFill>
                    <a:srgbClr val="00B050"/>
                  </a:solidFill>
                </a:rPr>
                <a:t>3</a:t>
              </a:r>
              <a:endParaRPr lang="en-BD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244F7-C7D0-3148-B9AE-12BCAA011220}"/>
              </a:ext>
            </a:extLst>
          </p:cNvPr>
          <p:cNvSpPr/>
          <p:nvPr/>
        </p:nvSpPr>
        <p:spPr>
          <a:xfrm>
            <a:off x="449939" y="342716"/>
            <a:ext cx="5661400" cy="28007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is some pictures. Let’s watch the picture attentively and ready to answer the question. 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F6F1BE3-84A5-FE47-973F-1920430D14D6}"/>
              </a:ext>
            </a:extLst>
          </p:cNvPr>
          <p:cNvGrpSpPr/>
          <p:nvPr/>
        </p:nvGrpSpPr>
        <p:grpSpPr>
          <a:xfrm>
            <a:off x="326465" y="265520"/>
            <a:ext cx="2773422" cy="1472022"/>
            <a:chOff x="819951" y="319911"/>
            <a:chExt cx="5073678" cy="2879454"/>
          </a:xfrm>
        </p:grpSpPr>
        <p:pic>
          <p:nvPicPr>
            <p:cNvPr id="10" name="Picture 2" descr="How to Write a Love Letter (with Pictures) - wikiHow">
              <a:extLst>
                <a:ext uri="{FF2B5EF4-FFF2-40B4-BE49-F238E27FC236}">
                  <a16:creationId xmlns:a16="http://schemas.microsoft.com/office/drawing/2014/main" id="{8E1E9497-EF06-B24D-B193-E10691590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31" b="98969" l="3861" r="99614">
                          <a14:foregroundMark x1="18919" y1="63918" x2="5405" y2="98969"/>
                          <a14:foregroundMark x1="5405" y1="98969" x2="5405" y2="98969"/>
                          <a14:foregroundMark x1="46718" y1="6186" x2="47490" y2="37113"/>
                          <a14:foregroundMark x1="24324" y1="56186" x2="21236" y2="90206"/>
                          <a14:foregroundMark x1="17761" y1="62371" x2="45560" y2="37629"/>
                          <a14:foregroundMark x1="68340" y1="40722" x2="99614" y2="84536"/>
                          <a14:foregroundMark x1="49807" y1="26804" x2="56757" y2="1031"/>
                          <a14:foregroundMark x1="90347" y1="63402" x2="93822" y2="64948"/>
                          <a14:backgroundMark x1="83398" y1="96392" x2="68340" y2="98454"/>
                          <a14:backgroundMark x1="92278" y1="97938" x2="81853" y2="974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951" y="319911"/>
              <a:ext cx="5073678" cy="28794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EA1F92-2C75-C444-B087-565112A99257}"/>
                </a:ext>
              </a:extLst>
            </p:cNvPr>
            <p:cNvSpPr txBox="1"/>
            <p:nvPr/>
          </p:nvSpPr>
          <p:spPr>
            <a:xfrm>
              <a:off x="939114" y="342716"/>
              <a:ext cx="345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D" sz="3600" b="1" dirty="0">
                  <a:solidFill>
                    <a:srgbClr val="00B050"/>
                  </a:solidFill>
                </a:rPr>
                <a:t>1</a:t>
              </a:r>
              <a:endParaRPr lang="en-BD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EE0BF3-0D43-E340-8AFD-3660FEE7FE73}"/>
              </a:ext>
            </a:extLst>
          </p:cNvPr>
          <p:cNvGrpSpPr/>
          <p:nvPr/>
        </p:nvGrpSpPr>
        <p:grpSpPr>
          <a:xfrm>
            <a:off x="326465" y="1878988"/>
            <a:ext cx="2773422" cy="1472022"/>
            <a:chOff x="6414121" y="319768"/>
            <a:chExt cx="5073678" cy="287945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27C053-0F61-9047-B6E3-9C1F5F8D9D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7791" r="92093">
                          <a14:foregroundMark x1="48023" y1="28837" x2="55000" y2="64651"/>
                          <a14:foregroundMark x1="55000" y1="64651" x2="55000" y2="64651"/>
                          <a14:foregroundMark x1="7791" y1="45581" x2="13721" y2="76163"/>
                          <a14:foregroundMark x1="13721" y1="76163" x2="13605" y2="76047"/>
                          <a14:foregroundMark x1="89070" y1="58605" x2="92093" y2="75698"/>
                          <a14:foregroundMark x1="38140" y1="37093" x2="47674" y2="65930"/>
                          <a14:foregroundMark x1="47674" y1="65930" x2="47674" y2="65581"/>
                          <a14:foregroundMark x1="54535" y1="28837" x2="67326" y2="60349"/>
                        </a14:backgroundRemoval>
                      </a14:imgEffect>
                    </a14:imgLayer>
                  </a14:imgProps>
                </a:ext>
              </a:extLst>
            </a:blip>
            <a:srcRect l="1883" t="11177" r="5079" b="11599"/>
            <a:stretch/>
          </p:blipFill>
          <p:spPr>
            <a:xfrm>
              <a:off x="6414121" y="319768"/>
              <a:ext cx="5073678" cy="28794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BCB427-FF9A-A248-861F-D201153A774E}"/>
                </a:ext>
              </a:extLst>
            </p:cNvPr>
            <p:cNvSpPr txBox="1"/>
            <p:nvPr/>
          </p:nvSpPr>
          <p:spPr>
            <a:xfrm>
              <a:off x="6590271" y="342716"/>
              <a:ext cx="345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D" sz="3600" b="1" dirty="0">
                  <a:solidFill>
                    <a:srgbClr val="00B050"/>
                  </a:solidFill>
                </a:rPr>
                <a:t>2</a:t>
              </a:r>
              <a:endParaRPr lang="en-BD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E63AC7-2558-6348-A10B-F74AA58E6C57}"/>
              </a:ext>
            </a:extLst>
          </p:cNvPr>
          <p:cNvGrpSpPr/>
          <p:nvPr/>
        </p:nvGrpSpPr>
        <p:grpSpPr>
          <a:xfrm>
            <a:off x="326466" y="3493367"/>
            <a:ext cx="2773421" cy="1472022"/>
            <a:chOff x="819951" y="3658635"/>
            <a:chExt cx="5073677" cy="28794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04E7527-317E-414D-9586-D62AB28AF43E}"/>
                </a:ext>
              </a:extLst>
            </p:cNvPr>
            <p:cNvGrpSpPr/>
            <p:nvPr/>
          </p:nvGrpSpPr>
          <p:grpSpPr>
            <a:xfrm>
              <a:off x="819951" y="3658635"/>
              <a:ext cx="5073677" cy="2879454"/>
              <a:chOff x="4648411" y="162611"/>
              <a:chExt cx="3475736" cy="270479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4E3A5D9-2D25-CA4E-8827-E5B86D92A9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7222" b="90000" l="3000" r="97333">
                            <a14:foregroundMark x1="3111" y1="49556" x2="15667" y2="44889"/>
                            <a14:foregroundMark x1="88333" y1="31222" x2="97444" y2="43778"/>
                            <a14:foregroundMark x1="97444" y1="43778" x2="88667" y2="51667"/>
                            <a14:foregroundMark x1="70667" y1="10667" x2="76889" y2="7222"/>
                            <a14:foregroundMark x1="76889" y1="7222" x2="80667" y2="16556"/>
                          </a14:backgroundRemoval>
                        </a14:imgEffect>
                      </a14:imgLayer>
                    </a14:imgProps>
                  </a:ext>
                </a:extLst>
              </a:blip>
              <a:srcRect l="-429" t="5133" r="429" b="9483"/>
              <a:stretch/>
            </p:blipFill>
            <p:spPr>
              <a:xfrm>
                <a:off x="4648411" y="162611"/>
                <a:ext cx="3475736" cy="270479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19" name="Picture 4" descr="Letter Writing | 679605 | কালের কণ্ঠ | kalerkantho">
                <a:extLst>
                  <a:ext uri="{FF2B5EF4-FFF2-40B4-BE49-F238E27FC236}">
                    <a16:creationId xmlns:a16="http://schemas.microsoft.com/office/drawing/2014/main" id="{0D7C9B24-DDDA-A249-A04D-EA8F2F85BB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411" y="1319965"/>
                <a:ext cx="3475736" cy="152601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35A301-1B99-1343-B923-A51ACBC21F81}"/>
                </a:ext>
              </a:extLst>
            </p:cNvPr>
            <p:cNvSpPr txBox="1"/>
            <p:nvPr/>
          </p:nvSpPr>
          <p:spPr>
            <a:xfrm>
              <a:off x="894091" y="3678282"/>
              <a:ext cx="345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D" sz="3600" b="1" dirty="0">
                  <a:solidFill>
                    <a:srgbClr val="00B050"/>
                  </a:solidFill>
                </a:rPr>
                <a:t>3</a:t>
              </a:r>
              <a:endParaRPr lang="en-BD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EB4381A-E416-5E4B-9B99-0615D2E67B72}"/>
              </a:ext>
            </a:extLst>
          </p:cNvPr>
          <p:cNvSpPr txBox="1"/>
          <p:nvPr/>
        </p:nvSpPr>
        <p:spPr>
          <a:xfrm>
            <a:off x="4312506" y="713732"/>
            <a:ext cx="687035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do you see in picture 1?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6084AD-B6CF-6842-9229-297D953E301B}"/>
              </a:ext>
            </a:extLst>
          </p:cNvPr>
          <p:cNvSpPr txBox="1"/>
          <p:nvPr/>
        </p:nvSpPr>
        <p:spPr>
          <a:xfrm>
            <a:off x="4312506" y="700872"/>
            <a:ext cx="687035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do you see in picture 2?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1F8A89-2667-0444-8604-9D25BC459B82}"/>
              </a:ext>
            </a:extLst>
          </p:cNvPr>
          <p:cNvSpPr txBox="1"/>
          <p:nvPr/>
        </p:nvSpPr>
        <p:spPr>
          <a:xfrm>
            <a:off x="4312506" y="700522"/>
            <a:ext cx="687035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What do you see in picture 3?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3D7568-4E40-9F4E-B335-14A37521C7E4}"/>
              </a:ext>
            </a:extLst>
          </p:cNvPr>
          <p:cNvSpPr txBox="1"/>
          <p:nvPr/>
        </p:nvSpPr>
        <p:spPr>
          <a:xfrm>
            <a:off x="4073609" y="3711957"/>
            <a:ext cx="719575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 man or weman is writing a letter.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417B5A-0C13-3342-A526-AE21F305B6FC}"/>
              </a:ext>
            </a:extLst>
          </p:cNvPr>
          <p:cNvSpPr txBox="1"/>
          <p:nvPr/>
        </p:nvSpPr>
        <p:spPr>
          <a:xfrm>
            <a:off x="4073609" y="3698747"/>
            <a:ext cx="719575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 letter is in an envelop.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A00AAF-5F4F-8047-83F5-DB8268290FF0}"/>
              </a:ext>
            </a:extLst>
          </p:cNvPr>
          <p:cNvSpPr txBox="1"/>
          <p:nvPr/>
        </p:nvSpPr>
        <p:spPr>
          <a:xfrm>
            <a:off x="4072579" y="3698397"/>
            <a:ext cx="719575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An envelop with the address of the reciver and sender.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1A8EF5-4395-614F-B805-BC416F485D0E}"/>
              </a:ext>
            </a:extLst>
          </p:cNvPr>
          <p:cNvSpPr txBox="1"/>
          <p:nvPr/>
        </p:nvSpPr>
        <p:spPr>
          <a:xfrm>
            <a:off x="4072579" y="2942130"/>
            <a:ext cx="38985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solutions: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8B5A0D-0CA2-C444-A787-93158D2CA1F6}"/>
              </a:ext>
            </a:extLst>
          </p:cNvPr>
          <p:cNvSpPr txBox="1"/>
          <p:nvPr/>
        </p:nvSpPr>
        <p:spPr>
          <a:xfrm>
            <a:off x="4608445" y="29410"/>
            <a:ext cx="23045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3B931-854E-0845-BF6F-9A5A410C9A85}"/>
              </a:ext>
            </a:extLst>
          </p:cNvPr>
          <p:cNvSpPr txBox="1"/>
          <p:nvPr/>
        </p:nvSpPr>
        <p:spPr>
          <a:xfrm>
            <a:off x="3991433" y="1720194"/>
            <a:ext cx="7512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just think what we are going to read today. </a:t>
            </a:r>
          </a:p>
        </p:txBody>
      </p:sp>
    </p:spTree>
    <p:extLst>
      <p:ext uri="{BB962C8B-B14F-4D97-AF65-F5344CB8AC3E}">
        <p14:creationId xmlns:p14="http://schemas.microsoft.com/office/powerpoint/2010/main" val="166988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29" grpId="0"/>
      <p:bldP spid="29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2ADD3A-7E4C-6440-905C-F144611108AE}"/>
              </a:ext>
            </a:extLst>
          </p:cNvPr>
          <p:cNvSpPr txBox="1"/>
          <p:nvPr/>
        </p:nvSpPr>
        <p:spPr>
          <a:xfrm>
            <a:off x="1972811" y="2300402"/>
            <a:ext cx="824637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spc="4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To day we are going to read- </a:t>
            </a:r>
            <a:endParaRPr lang="en-US" sz="2100" b="1" spc="45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3F4D36-E373-8E47-8821-16216BCB9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99" y="467763"/>
            <a:ext cx="5442995" cy="1619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34EA2F-D568-4C4A-A36B-01818F8CA00D}"/>
              </a:ext>
            </a:extLst>
          </p:cNvPr>
          <p:cNvSpPr txBox="1"/>
          <p:nvPr/>
        </p:nvSpPr>
        <p:spPr>
          <a:xfrm>
            <a:off x="3841409" y="867265"/>
            <a:ext cx="4509180" cy="715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92B89B-01EA-6B4A-84ED-3768C6762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" y="3265861"/>
            <a:ext cx="10750379" cy="27248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21C617-6DCF-134C-94FA-A38A5F05D243}"/>
              </a:ext>
            </a:extLst>
          </p:cNvPr>
          <p:cNvSpPr txBox="1"/>
          <p:nvPr/>
        </p:nvSpPr>
        <p:spPr>
          <a:xfrm>
            <a:off x="2253040" y="3798919"/>
            <a:ext cx="677116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 to a friend</a:t>
            </a:r>
            <a:endParaRPr lang="en-US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974AC6-37B5-AF43-9AEF-9ED94B99F6DF}"/>
              </a:ext>
            </a:extLst>
          </p:cNvPr>
          <p:cNvSpPr/>
          <p:nvPr/>
        </p:nvSpPr>
        <p:spPr>
          <a:xfrm>
            <a:off x="8350589" y="4537583"/>
            <a:ext cx="943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 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1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1.1|1.6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1.1|1.3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0.6|1.2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0.8|1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|0.9|0.7|0.7|0.7|0.8|0.7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0.8|0.9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3|0.3|0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6|0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3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1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6|0.9|3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6|0.9|3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778</Words>
  <Application>Microsoft Office PowerPoint</Application>
  <PresentationFormat>Widescreen</PresentationFormat>
  <Paragraphs>160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NikoshBAN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Arefin</cp:lastModifiedBy>
  <cp:revision>89</cp:revision>
  <dcterms:created xsi:type="dcterms:W3CDTF">2020-02-01T12:27:45Z</dcterms:created>
  <dcterms:modified xsi:type="dcterms:W3CDTF">2020-10-27T12:14:28Z</dcterms:modified>
</cp:coreProperties>
</file>