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notesMasterIdLst>
    <p:notesMasterId r:id="rId22"/>
  </p:notesMasterIdLst>
  <p:handoutMasterIdLst>
    <p:handoutMasterId r:id="rId23"/>
  </p:handoutMasterIdLst>
  <p:sldIdLst>
    <p:sldId id="657" r:id="rId2"/>
    <p:sldId id="517" r:id="rId3"/>
    <p:sldId id="660" r:id="rId4"/>
    <p:sldId id="415" r:id="rId5"/>
    <p:sldId id="642" r:id="rId6"/>
    <p:sldId id="650" r:id="rId7"/>
    <p:sldId id="604" r:id="rId8"/>
    <p:sldId id="554" r:id="rId9"/>
    <p:sldId id="574" r:id="rId10"/>
    <p:sldId id="606" r:id="rId11"/>
    <p:sldId id="625" r:id="rId12"/>
    <p:sldId id="629" r:id="rId13"/>
    <p:sldId id="610" r:id="rId14"/>
    <p:sldId id="651" r:id="rId15"/>
    <p:sldId id="652" r:id="rId16"/>
    <p:sldId id="653" r:id="rId17"/>
    <p:sldId id="654" r:id="rId18"/>
    <p:sldId id="473" r:id="rId19"/>
    <p:sldId id="655" r:id="rId20"/>
    <p:sldId id="659" r:id="rId21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Tuesday, October 27,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menm7bh.com/vb/showthread.php?t=5441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://www.yemenm7bh.com/vb/register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17" y="378374"/>
            <a:ext cx="8198071" cy="7378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4" y="378373"/>
            <a:ext cx="6590944" cy="73782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9123" y="425666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4400" dirty="0" smtClean="0">
                <a:ln>
                  <a:solidFill>
                    <a:schemeClr val="accent2"/>
                  </a:solidFill>
                </a:ln>
                <a:solidFill>
                  <a:srgbClr val="002060"/>
                </a:solidFill>
                <a:cs typeface="MCS Taybah S_U normal." pitchFamily="2" charset="-78"/>
              </a:rPr>
              <a:t>أهلاً وسهلاً ومرحباً بكم جميعاً في هذا اللقاء المبارك</a:t>
            </a:r>
            <a:endParaRPr lang="en-US" sz="4400" dirty="0">
              <a:ln>
                <a:solidFill>
                  <a:schemeClr val="accent2"/>
                </a:solidFill>
              </a:ln>
              <a:solidFill>
                <a:srgbClr val="002060"/>
              </a:solidFill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7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38314" y="1746894"/>
            <a:ext cx="2595130" cy="2308104"/>
          </a:xfrm>
          <a:prstGeom prst="downArrow">
            <a:avLst>
              <a:gd name="adj1" fmla="val 50000"/>
              <a:gd name="adj2" fmla="val 51514"/>
            </a:avLst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428978" y="4444543"/>
            <a:ext cx="3023672" cy="2661111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خمس  دقائق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914" y="370332"/>
            <a:ext cx="13050540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18388" y="446415"/>
            <a:ext cx="3237764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4800" b="1" spc="56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3633948" y="2209800"/>
            <a:ext cx="4822204" cy="4801581"/>
          </a:xfrm>
          <a:prstGeom prst="verticalScroll">
            <a:avLst/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8365" tIns="39183" rIns="78365" bIns="39183" rtlCol="0" anchor="ctr"/>
          <a:lstStyle/>
          <a:p>
            <a:pPr algn="ctr" rtl="1"/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endParaRPr lang="ar-MA" sz="3600" b="1" dirty="0" smtClean="0">
              <a:solidFill>
                <a:schemeClr val="tx1"/>
              </a:solidFill>
            </a:endParaRP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اكتب معاني الكلمات الآتية ثم اجعلها في جملة مفيدة من عندك</a:t>
            </a:r>
            <a:r>
              <a:rPr lang="ar-MA" sz="3600" b="1" dirty="0" smtClean="0">
                <a:solidFill>
                  <a:schemeClr val="tx1"/>
                </a:solidFill>
              </a:rPr>
              <a:t>:</a:t>
            </a:r>
          </a:p>
          <a:p>
            <a:pPr algn="ctr" rtl="1"/>
            <a:endParaRPr lang="ar-MA" sz="3600" b="1" dirty="0" smtClean="0">
              <a:solidFill>
                <a:schemeClr val="tx1"/>
              </a:solidFill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السلاح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</a:rPr>
              <a:t>ذليل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</a:rPr>
              <a:t>فطر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</a:rPr>
              <a:t>المنفجر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</a:rPr>
              <a:t>اللهيب </a:t>
            </a:r>
            <a:r>
              <a:rPr lang="en-US" sz="3600" b="1" dirty="0">
                <a:solidFill>
                  <a:schemeClr val="tx1"/>
                </a:solidFill>
              </a:rPr>
              <a:t>–</a:t>
            </a:r>
            <a:r>
              <a:rPr lang="ar-MA" sz="3600" b="1" dirty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</a:rPr>
              <a:t>فرط</a:t>
            </a:r>
            <a:endParaRPr lang="ar-MA" sz="3600" b="1" dirty="0" smtClean="0">
              <a:solidFill>
                <a:schemeClr val="tx1"/>
              </a:solidFill>
            </a:endParaRP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ctr" rtl="1"/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1493" y="2145914"/>
            <a:ext cx="5987299" cy="5202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32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4950373" y="822285"/>
            <a:ext cx="3988674" cy="1447727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قسما بمن فطر السماء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4950373" y="2270011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ar-MA" altLang="en-US" sz="3200" dirty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ar-SA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ألا اُفرِطَ َ في الجميل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50373" y="4350794"/>
            <a:ext cx="3988674" cy="1519669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فأنا السلاحُ المُنفجِر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950373" y="5870463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ar-SA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في وجهِ حاقد أو عميل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87" y="401366"/>
            <a:ext cx="4383493" cy="35689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3" y="401365"/>
            <a:ext cx="4445878" cy="3540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3" y="4256811"/>
            <a:ext cx="4445878" cy="3451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86" y="4227829"/>
            <a:ext cx="4383493" cy="3480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036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4950373" y="822285"/>
            <a:ext cx="3988674" cy="1447727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وأنا اللهيب ُ المشتعل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4950373" y="2270011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ar-SA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لِكُلِ ساقط أو دخيل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50373" y="4350794"/>
            <a:ext cx="3988674" cy="1519669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سأكونُ سيفا قاطعا</a:t>
            </a:r>
            <a:endParaRPr lang="ar-MA" sz="3200" b="1" dirty="0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950373" y="5870463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ar-SA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فأنا شجاعٌ لا</a:t>
            </a:r>
            <a:r>
              <a:rPr lang="ar-MA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ar-SA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ذليل</a:t>
            </a:r>
            <a:endParaRPr lang="ar-MA" sz="3200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1" y="382944"/>
            <a:ext cx="4442009" cy="35229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018" y="4308015"/>
            <a:ext cx="4441330" cy="3393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1" y="4308015"/>
            <a:ext cx="4425559" cy="3393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70" y="382944"/>
            <a:ext cx="4457778" cy="35229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963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6" name="Down Arrow 5"/>
          <p:cNvSpPr/>
          <p:nvPr/>
        </p:nvSpPr>
        <p:spPr>
          <a:xfrm>
            <a:off x="362585" y="1851242"/>
            <a:ext cx="2969575" cy="2441603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299522" y="4622694"/>
            <a:ext cx="3109132" cy="2692506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سبع </a:t>
            </a:r>
            <a:r>
              <a:rPr lang="ar-M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دقائق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841" y="388222"/>
            <a:ext cx="13132675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4672" y="472934"/>
            <a:ext cx="3598629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في أزواج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3408655" y="2002221"/>
            <a:ext cx="5214646" cy="5312979"/>
          </a:xfrm>
          <a:prstGeom prst="verticalScroll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اشرح البيت الآتي:</a:t>
            </a: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r" rtl="1"/>
            <a:r>
              <a:rPr lang="ar-SA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قسما بمن فطر السماء</a:t>
            </a:r>
            <a:endParaRPr lang="ar-MA" sz="3600" b="1" dirty="0">
              <a:solidFill>
                <a:schemeClr val="tx1"/>
              </a:solidFill>
            </a:endParaRPr>
          </a:p>
          <a:p>
            <a:pPr algn="ctr" rtl="1"/>
            <a:endParaRPr lang="ar-MA" sz="3600" b="1" dirty="0" smtClean="0">
              <a:solidFill>
                <a:schemeClr val="tx1"/>
              </a:solidFill>
            </a:endParaRPr>
          </a:p>
          <a:p>
            <a:pPr rtl="1"/>
            <a:r>
              <a:rPr lang="ar-MA" altLang="en-US" sz="3600" dirty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ar-SA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ألا اُفرِطَ َ في الجميل</a:t>
            </a:r>
            <a:endParaRPr lang="ar-MA" sz="36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/>
          <a:stretch/>
        </p:blipFill>
        <p:spPr>
          <a:xfrm>
            <a:off x="8198069" y="1677709"/>
            <a:ext cx="5139559" cy="5937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34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531366" y="1777612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فطر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175" y="381000"/>
            <a:ext cx="12899984" cy="106373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246878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المنفجر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904586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ساقط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0098" y="1830156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المشتعل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9714" y="564932"/>
            <a:ext cx="115718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dirty="0" smtClean="0">
                <a:solidFill>
                  <a:sysClr val="windowText" lastClr="000000"/>
                </a:solidFill>
              </a:rPr>
              <a:t>اقرأ الأفعال والكلمات وقارن مع الصور ثم حققها في التالية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43" y="3206618"/>
            <a:ext cx="2867025" cy="42943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66" y="3206618"/>
            <a:ext cx="2916869" cy="42943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5" y="3221467"/>
            <a:ext cx="2988716" cy="43144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18" y="3221467"/>
            <a:ext cx="3070209" cy="43144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92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</a:t>
            </a:r>
            <a:r>
              <a:rPr lang="ar-MA" sz="3200" dirty="0" smtClean="0">
                <a:solidFill>
                  <a:schemeClr val="tx1"/>
                </a:solidFill>
              </a:rPr>
              <a:t>الماضي </a:t>
            </a:r>
            <a:r>
              <a:rPr lang="ar-MA" sz="3200" dirty="0" smtClean="0">
                <a:solidFill>
                  <a:schemeClr val="tx1"/>
                </a:solidFill>
              </a:rPr>
              <a:t>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الفطر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ف ط 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اخترع/ خلق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فطر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اسم الفاعل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انفعال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الانفجار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ف ج 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/>
              <a:t>تدفّق/ انبجاس</a:t>
            </a:r>
            <a:endParaRPr lang="en-US" sz="3200" b="1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المنفجر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1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</a:t>
            </a:r>
            <a:r>
              <a:rPr lang="ar-MA" sz="3200" dirty="0" smtClean="0">
                <a:solidFill>
                  <a:schemeClr val="tx1"/>
                </a:solidFill>
              </a:rPr>
              <a:t>المذكر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اسم الفاعل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السقوط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س ق ط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زائل</a:t>
            </a:r>
            <a:r>
              <a:rPr lang="ar-MA" sz="3200" dirty="0" smtClean="0">
                <a:solidFill>
                  <a:schemeClr val="tx1"/>
                </a:solidFill>
              </a:rPr>
              <a:t>/ راسب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ساقط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للمذكر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اسم الفاعل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افتعال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الاشتعال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ش ع 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محترق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المشتعل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8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77808" y="1733150"/>
            <a:ext cx="2779748" cy="2287057"/>
          </a:xfrm>
          <a:prstGeom prst="downArrow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042" y="346842"/>
            <a:ext cx="13038648" cy="1115572"/>
          </a:xfrm>
          <a:prstGeom prst="roundRect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508938" y="462446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5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575614" y="1778872"/>
            <a:ext cx="4417506" cy="2446334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4394" y="2070536"/>
            <a:ext cx="448872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0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40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الأحمر:</a:t>
            </a:r>
            <a:endParaRPr lang="ar-MA" sz="40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الأتيتين:</a:t>
            </a:r>
          </a:p>
          <a:p>
            <a:pPr algn="ctr" rtl="1"/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فطر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المنفجر</a:t>
            </a:r>
            <a:endParaRPr lang="en-US" sz="40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575614" y="4966139"/>
            <a:ext cx="4480570" cy="2475208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0572" y="5327776"/>
            <a:ext cx="42440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0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الأخضر:</a:t>
            </a:r>
          </a:p>
          <a:p>
            <a:pPr algn="ctr" rtl="1"/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الآتيتين:</a:t>
            </a:r>
          </a:p>
          <a:p>
            <a:pPr algn="ctr" rtl="1"/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ساقط </a:t>
            </a:r>
            <a:r>
              <a:rPr lang="en-US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MA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مشتعل</a:t>
            </a:r>
            <a:endParaRPr lang="en-US" sz="40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394140" y="4335568"/>
            <a:ext cx="2771572" cy="2632794"/>
          </a:xfrm>
          <a:prstGeom prst="star12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خمس دقائق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22" y="1778872"/>
            <a:ext cx="4997668" cy="5757045"/>
          </a:xfrm>
          <a:prstGeom prst="roundRect">
            <a:avLst>
              <a:gd name="adj" fmla="val 16667"/>
            </a:avLst>
          </a:prstGeom>
          <a:ln w="28575">
            <a:solidFill>
              <a:srgbClr val="C6FF25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172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</a:t>
            </a:r>
            <a:r>
              <a:rPr lang="ar-MA" sz="3600" b="1" dirty="0" smtClean="0"/>
              <a:t>لمن قسم الشاعر العلام</a:t>
            </a:r>
            <a:r>
              <a:rPr lang="ar-MA" sz="3600" b="1" dirty="0" smtClean="0"/>
              <a:t> </a:t>
            </a:r>
            <a:r>
              <a:rPr lang="ar-MA" sz="3600" b="1" dirty="0" smtClean="0"/>
              <a:t>؟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بأي شيئ قارن الشاعر العلام نفسه </a:t>
            </a:r>
            <a:r>
              <a:rPr lang="ar-MA" sz="3600" b="1" dirty="0" smtClean="0"/>
              <a:t>؟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</a:t>
            </a:r>
            <a:r>
              <a:rPr lang="ar-MA" sz="3600" b="1" dirty="0" smtClean="0"/>
              <a:t>هل الشاعر يفرط في أداء واجباته نحو البلاد</a:t>
            </a:r>
            <a:r>
              <a:rPr lang="ar-MA" sz="3600" b="1" dirty="0" smtClean="0"/>
              <a:t> </a:t>
            </a:r>
            <a:r>
              <a:rPr lang="ar-MA" sz="3600" b="1" dirty="0" smtClean="0"/>
              <a:t>؟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</a:t>
            </a:r>
            <a:r>
              <a:rPr lang="ar-MA" sz="3600" b="1" dirty="0" smtClean="0"/>
              <a:t>من يكون اللهيب المشتعل ولمن</a:t>
            </a:r>
            <a:r>
              <a:rPr lang="ar-MA" sz="3600" b="1" dirty="0" smtClean="0"/>
              <a:t> </a:t>
            </a:r>
            <a:r>
              <a:rPr lang="ar-MA" sz="3600" b="1" dirty="0" smtClean="0"/>
              <a:t>؟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</a:t>
            </a:r>
            <a:r>
              <a:rPr lang="ar-MA" sz="3600" b="1" dirty="0" smtClean="0"/>
              <a:t>ماذا يريد أن يكون الشاعر أمام الأعداء</a:t>
            </a:r>
            <a:r>
              <a:rPr lang="ar-MA" sz="3600" b="1" dirty="0" smtClean="0"/>
              <a:t> </a:t>
            </a:r>
            <a:r>
              <a:rPr lang="ar-MA" sz="3600" b="1" dirty="0" smtClean="0"/>
              <a:t>؟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هل تحب وطنك مثل ما يحب الشاعر ؟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3967" r="9960"/>
          <a:stretch/>
        </p:blipFill>
        <p:spPr>
          <a:xfrm>
            <a:off x="392479" y="1588169"/>
            <a:ext cx="13002680" cy="620162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8731" y="291355"/>
            <a:ext cx="12837519" cy="99105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308717"/>
            <a:ext cx="4423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54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54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2865" y="1565893"/>
            <a:ext cx="120019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اكتب فقرة مختصرة باللغة </a:t>
            </a:r>
            <a:r>
              <a:rPr lang="ar-M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العربية على الأقل عشرة أسطر </a:t>
            </a:r>
            <a:r>
              <a:rPr lang="ar-M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 حب </a:t>
            </a:r>
            <a:r>
              <a:rPr lang="ar-M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وطنك بنغلاديش </a:t>
            </a:r>
            <a:r>
              <a:rPr lang="ar-M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4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00" y="489430"/>
            <a:ext cx="2469170" cy="26939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061293" y="284472"/>
            <a:ext cx="1586638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/>
              <a:t>التعريف</a:t>
            </a:r>
            <a:endParaRPr lang="en-US" sz="425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9339178" y="493684"/>
            <a:ext cx="2572297" cy="26897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4" y="1486917"/>
            <a:ext cx="779752" cy="590898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18578" y="35343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39" name="Rounded Rectangle 38"/>
          <p:cNvSpPr/>
          <p:nvPr/>
        </p:nvSpPr>
        <p:spPr>
          <a:xfrm>
            <a:off x="418578" y="424044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0" name="Rounded Rectangle 39"/>
          <p:cNvSpPr/>
          <p:nvPr/>
        </p:nvSpPr>
        <p:spPr>
          <a:xfrm>
            <a:off x="441438" y="49364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1" name="Rounded Rectangle 40"/>
          <p:cNvSpPr/>
          <p:nvPr/>
        </p:nvSpPr>
        <p:spPr>
          <a:xfrm>
            <a:off x="441438" y="56425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2" name="Rounded Rectangle 41"/>
          <p:cNvSpPr/>
          <p:nvPr/>
        </p:nvSpPr>
        <p:spPr>
          <a:xfrm>
            <a:off x="456678" y="63461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3" name="Rounded Rectangle 42"/>
          <p:cNvSpPr/>
          <p:nvPr/>
        </p:nvSpPr>
        <p:spPr>
          <a:xfrm>
            <a:off x="456678" y="70522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4" name="Rounded Rectangle 43"/>
          <p:cNvSpPr/>
          <p:nvPr/>
        </p:nvSpPr>
        <p:spPr>
          <a:xfrm>
            <a:off x="7476469" y="35605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5" name="Rounded Rectangle 44"/>
          <p:cNvSpPr/>
          <p:nvPr/>
        </p:nvSpPr>
        <p:spPr>
          <a:xfrm>
            <a:off x="7476469" y="426671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6" name="Rounded Rectangle 45"/>
          <p:cNvSpPr/>
          <p:nvPr/>
        </p:nvSpPr>
        <p:spPr>
          <a:xfrm>
            <a:off x="7499329" y="49626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7" name="Rounded Rectangle 46"/>
          <p:cNvSpPr/>
          <p:nvPr/>
        </p:nvSpPr>
        <p:spPr>
          <a:xfrm>
            <a:off x="7499329" y="56687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8" name="Rounded Rectangle 47"/>
          <p:cNvSpPr/>
          <p:nvPr/>
        </p:nvSpPr>
        <p:spPr>
          <a:xfrm>
            <a:off x="7514569" y="63723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9" name="Rounded Rectangle 48"/>
          <p:cNvSpPr/>
          <p:nvPr/>
        </p:nvSpPr>
        <p:spPr>
          <a:xfrm>
            <a:off x="7514569" y="70784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50" name="Rectangle 49"/>
          <p:cNvSpPr/>
          <p:nvPr/>
        </p:nvSpPr>
        <p:spPr>
          <a:xfrm>
            <a:off x="8472264" y="3501943"/>
            <a:ext cx="411792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 العليم بن شمس الحق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72500" y="4272176"/>
            <a:ext cx="393397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r>
              <a:rPr lang="ar-S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9520" y="4962996"/>
            <a:ext cx="5820974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فتاري فاضل مدرسة،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سفاهر، نوغاؤن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73942" y="5657054"/>
            <a:ext cx="530103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 : 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01749-94 44 18</a:t>
            </a:r>
            <a:endParaRPr lang="ar-MA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732687" y="6375613"/>
            <a:ext cx="349565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 :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43099" y="3518074"/>
            <a:ext cx="414078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: التاسع من الداخل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71553" y="4230281"/>
            <a:ext cx="4572847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51207" y="4937744"/>
            <a:ext cx="288408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الرابعة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283" y="5621961"/>
            <a:ext cx="290534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80061" y="6333925"/>
            <a:ext cx="334095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0009" y="7015334"/>
            <a:ext cx="406056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05508" y="7066083"/>
            <a:ext cx="590872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5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" y="394136"/>
            <a:ext cx="4240924" cy="7409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62" y="394137"/>
            <a:ext cx="8812924" cy="7409793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6533944" y="6290450"/>
            <a:ext cx="6157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11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31147 -0.73842 L 2.83088E-6 -3.08642E-6 " pathEditMode="relative" rAng="0" ptsTypes="AA">
                                      <p:cBhvr>
                                        <p:cTn id="1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8" y="36921"/>
                                    </p:animMotion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08425" y="160604"/>
            <a:ext cx="5743575" cy="794152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897" tIns="56949" rIns="113897" bIns="56949" rtlCol="0">
            <a:spAutoFit/>
          </a:bodyPr>
          <a:lstStyle/>
          <a:p>
            <a:pPr algn="ctr"/>
            <a:r>
              <a:rPr lang="ar-M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ماذا فهمتم من </a:t>
            </a:r>
            <a:r>
              <a:rPr lang="ar-M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الصور التالية  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sp>
        <p:nvSpPr>
          <p:cNvPr id="2" name="AutoShape 8" descr="আমার প্রিয় শিক্ষক - Anandabaz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6284" y="116590"/>
            <a:ext cx="11445766" cy="78098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2870" tIns="51435" rIns="102870" bIns="51435">
            <a:spAutoFit/>
          </a:bodyPr>
          <a:lstStyle/>
          <a:p>
            <a:pPr algn="ctr" rtl="1"/>
            <a:r>
              <a:rPr lang="ar-M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فهمنا أن الصور التالية تدل على حب الوطن وحفظه من العدو من داخله وخارجه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556233"/>
            <a:ext cx="6155889" cy="325571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13" y="998770"/>
            <a:ext cx="6243138" cy="320503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2" y="986293"/>
            <a:ext cx="6243138" cy="321750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13" y="4556234"/>
            <a:ext cx="6243138" cy="317723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0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85219" y="358548"/>
            <a:ext cx="12720875" cy="1143472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SA" sz="4800" b="1" spc="50" dirty="0" smtClean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800" b="1" spc="50" dirty="0">
              <a:ln w="1143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074" y="4315803"/>
            <a:ext cx="11510735" cy="954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يتعلم معاني الكلمات الجديدة مع تكوين الجمل المفيدة</a:t>
            </a:r>
            <a:r>
              <a:rPr lang="ar-MA" sz="3600" b="1" spc="56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929" y="5519228"/>
            <a:ext cx="11510735" cy="9361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يقدر على شرح الأبيات باللغة العربية حسب المطلوب؛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219" y="3115707"/>
            <a:ext cx="11510735" cy="94780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6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يستطيع قراءة القصيدة بالنطق </a:t>
            </a:r>
            <a:r>
              <a:rPr lang="ar-MA" sz="3600" b="1" spc="5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الصحيح بالترجمة؛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5220" y="1926973"/>
            <a:ext cx="11510734" cy="914999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Display 14"/>
          <p:cNvSpPr/>
          <p:nvPr/>
        </p:nvSpPr>
        <p:spPr>
          <a:xfrm>
            <a:off x="12297101" y="3115707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Display 15"/>
          <p:cNvSpPr/>
          <p:nvPr/>
        </p:nvSpPr>
        <p:spPr>
          <a:xfrm>
            <a:off x="12323373" y="4329892"/>
            <a:ext cx="1008993" cy="946528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12349645" y="5507056"/>
            <a:ext cx="1008993" cy="966480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owchart: Display 23"/>
          <p:cNvSpPr/>
          <p:nvPr/>
        </p:nvSpPr>
        <p:spPr>
          <a:xfrm>
            <a:off x="12339139" y="1912263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7669" y="6727926"/>
            <a:ext cx="11510735" cy="9361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يشرح ويحقق الكلمات الصعبة من الدرس.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Flowchart: Display 18"/>
          <p:cNvSpPr/>
          <p:nvPr/>
        </p:nvSpPr>
        <p:spPr>
          <a:xfrm>
            <a:off x="12344385" y="6715754"/>
            <a:ext cx="1008993" cy="966480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935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265" y="343732"/>
            <a:ext cx="13086486" cy="1119814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029" y="347905"/>
            <a:ext cx="53420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3" y="1796714"/>
            <a:ext cx="6325016" cy="589585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5" y="1796714"/>
            <a:ext cx="6400804" cy="589585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5103"/>
          <a:stretch/>
        </p:blipFill>
        <p:spPr>
          <a:xfrm>
            <a:off x="536028" y="4744642"/>
            <a:ext cx="2033752" cy="13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4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9781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01158" y="362857"/>
            <a:ext cx="4725656" cy="9102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/>
              <a:t>الوطن</a:t>
            </a:r>
          </a:p>
          <a:p>
            <a:pPr algn="ctr" rtl="1"/>
            <a:r>
              <a:rPr lang="ar-MA" sz="2800" b="1" dirty="0" smtClean="0"/>
              <a:t>عبد الله حمود ناصر الأشموري اليماني</a:t>
            </a:r>
            <a:endParaRPr lang="en-US" sz="2800" b="1" dirty="0" smtClean="0"/>
          </a:p>
        </p:txBody>
      </p:sp>
      <p:sp>
        <p:nvSpPr>
          <p:cNvPr id="6" name="8-Point Star 5"/>
          <p:cNvSpPr/>
          <p:nvPr/>
        </p:nvSpPr>
        <p:spPr>
          <a:xfrm>
            <a:off x="10241883" y="1425745"/>
            <a:ext cx="1866033" cy="1533356"/>
          </a:xfrm>
          <a:prstGeom prst="star8">
            <a:avLst/>
          </a:prstGeom>
          <a:ln w="57150"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الدرس المثالي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" name="Picture 2" descr="C:\Users\Abdul Alim\Desktop\صور فتاري\20171106_1051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58" y="3111719"/>
            <a:ext cx="4725656" cy="462914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4539340" y="315559"/>
            <a:ext cx="4111174" cy="74253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عمري </a:t>
            </a:r>
            <a:r>
              <a:rPr lang="ar-SA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سأعملُ مُخلِصا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ar-MA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ar-SA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يُعطي </a:t>
            </a:r>
            <a:r>
              <a:rPr lang="ar-SA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ولن اُصبح بخيل</a:t>
            </a: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ar-SA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وطني </a:t>
            </a:r>
            <a:r>
              <a:rPr lang="ar-S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يا</a:t>
            </a:r>
            <a:r>
              <a:rPr lang="ar-M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ar-S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مأوى </a:t>
            </a:r>
            <a:r>
              <a:rPr lang="ar-SA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الطفوله</a:t>
            </a: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ar-MA" alt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  </a:t>
            </a:r>
            <a:r>
              <a:rPr lang="ar-S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علمتني </a:t>
            </a:r>
            <a:r>
              <a:rPr lang="ar-SA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الخلقُ </a:t>
            </a:r>
            <a:r>
              <a:rPr lang="ar-S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ال</a:t>
            </a:r>
            <a:r>
              <a:rPr lang="ar-M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أ</a:t>
            </a:r>
            <a:r>
              <a:rPr lang="ar-S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صيل</a:t>
            </a: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ar-SA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قسما بمن فطر السماء</a:t>
            </a: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r>
              <a:rPr lang="ar-MA" alt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   </a:t>
            </a:r>
            <a:r>
              <a:rPr lang="ar-S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ألا اُفرِطَ </a:t>
            </a:r>
            <a:r>
              <a:rPr lang="ar-SA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َ في الجميل</a:t>
            </a: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ar-SA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فأنا السلاحُ المُنفجِر</a:t>
            </a: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ar-MA" alt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 </a:t>
            </a:r>
            <a:r>
              <a:rPr lang="ar-S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في </a:t>
            </a:r>
            <a:r>
              <a:rPr lang="ar-SA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وجهِ حاقد أو عميل</a:t>
            </a: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ar-SA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وأنا اللهيب ُ المشتعل</a:t>
            </a: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ar-MA" alt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     </a:t>
            </a:r>
            <a:r>
              <a:rPr lang="ar-S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لِكُلِ </a:t>
            </a:r>
            <a:r>
              <a:rPr lang="ar-SA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ساقط أو دخيل</a:t>
            </a: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ar-SA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سأكونُ سيفا قاطعا</a:t>
            </a:r>
            <a: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en-US" altLang="en-US" sz="3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ar-MA" alt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     </a:t>
            </a:r>
            <a:r>
              <a:rPr lang="ar-S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فأنا </a:t>
            </a:r>
            <a:r>
              <a:rPr lang="ar-SA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شجاعٌ </a:t>
            </a:r>
            <a:r>
              <a:rPr lang="ar-S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لا</a:t>
            </a:r>
            <a:r>
              <a:rPr lang="ar-M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ar-SA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ذليل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52538" y="34764663"/>
            <a:ext cx="3843337" cy="1111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Verdana" panose="020B0604030504040204" pitchFamily="34" charset="0"/>
                <a:hlinkClick r:id="rId3"/>
              </a:rPr>
              <a:t>  </a:t>
            </a: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Verdana" panose="020B0604030504040204" pitchFamily="34" charset="0"/>
              </a:rPr>
              <a:t> 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ar-SA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أنت غير مسجل في منتـديــات يـمـن المحبـــــة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. </a:t>
            </a:r>
            <a:r>
              <a:rPr kumimoji="0" lang="ar-SA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للتسجيل الرجاء إضغط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ar-SA" altLang="en-US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  <a:hlinkClick r:id="rId4"/>
              </a:rPr>
              <a:t>هنـا</a:t>
            </a:r>
            <a:r>
              <a:rPr kumimoji="0" lang="ar-SA" altLang="en-US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en-US" sz="119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en-US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                                                                                </a:t>
            </a:r>
            <a:r>
              <a:rPr kumimoji="0" lang="ar-SA" altLang="en-US" sz="119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en-US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                                                     </a:t>
            </a:r>
            <a:r>
              <a:rPr kumimoji="0" lang="ar-SA" altLang="en-US" sz="19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en-US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                    </a:t>
            </a:r>
            <a:r>
              <a:rPr kumimoji="0" lang="ar-SA" altLang="en-US" sz="19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en-US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                    </a:t>
            </a:r>
            <a:r>
              <a:rPr kumimoji="0" lang="ar-SA" altLang="en-US" sz="19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en-US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                    </a:t>
            </a:r>
            <a:r>
              <a:rPr kumimoji="0" lang="ar-SA" altLang="en-US" sz="19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kumimoji="0" lang="ar-SA" altLang="en-US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                                          </a:t>
            </a:r>
            <a:r>
              <a:rPr kumimoji="0" lang="ar-SA" altLang="en-US" sz="19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5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                                         </a:t>
            </a:r>
            <a:r>
              <a:rPr kumimoji="0" lang="en-US" altLang="en-US" sz="5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                                        </a:t>
            </a: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 </a:t>
            </a: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     </a:t>
            </a: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 </a:t>
            </a: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 </a:t>
            </a:r>
            <a:r>
              <a:rPr kumimoji="0" lang="en-US" altLang="en-US" sz="2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 </a:t>
            </a:r>
            <a:r>
              <a:rPr kumimoji="0" lang="en-US" altLang="en-US" sz="2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</a:t>
            </a:r>
            <a:b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                </a:t>
            </a:r>
            <a:r>
              <a:rPr kumimoji="0" lang="en-US" altLang="en-US" sz="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 </a:t>
            </a:r>
            <a:r>
              <a:rPr kumimoji="0" lang="en-US" altLang="en-US" sz="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 </a:t>
            </a:r>
            <a:r>
              <a:rPr kumimoji="0" lang="en-US" altLang="en-US" sz="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600" b="1" i="0" u="none" strike="noStrike" cap="none" normalizeH="0" baseline="0" smtClean="0" bmk="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 bmk="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    </a:t>
            </a: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 </a:t>
            </a: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</a:t>
            </a:r>
            <a:endParaRPr kumimoji="0" lang="en-US" altLang="en-US" sz="11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7" y="315554"/>
            <a:ext cx="3994473" cy="7377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039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PICTURS\PFM\pictures\20181117_10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3" y="362607"/>
            <a:ext cx="13101144" cy="731519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8-Point Star 1"/>
          <p:cNvSpPr/>
          <p:nvPr/>
        </p:nvSpPr>
        <p:spPr>
          <a:xfrm>
            <a:off x="931477" y="612224"/>
            <a:ext cx="2363515" cy="2004852"/>
          </a:xfrm>
          <a:prstGeom prst="star8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القراءة الصوتية</a:t>
            </a:r>
          </a:p>
        </p:txBody>
      </p:sp>
    </p:spTree>
    <p:extLst>
      <p:ext uri="{BB962C8B-B14F-4D97-AF65-F5344CB8AC3E}">
        <p14:creationId xmlns:p14="http://schemas.microsoft.com/office/powerpoint/2010/main" val="148606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39920" y="726572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5" name="Rectangle 14"/>
          <p:cNvSpPr/>
          <p:nvPr/>
        </p:nvSpPr>
        <p:spPr>
          <a:xfrm>
            <a:off x="1846038" y="198507"/>
            <a:ext cx="10125528" cy="6578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</a:bodyPr>
          <a:lstStyle/>
          <a:p>
            <a:pPr algn="ctr"/>
            <a:r>
              <a:rPr lang="ar-M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94582" y="928115"/>
            <a:ext cx="288182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فطر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523806" y="1852213"/>
            <a:ext cx="2852605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خلق/ اختراج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521858" y="6318284"/>
            <a:ext cx="2796852" cy="1291365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الله الذي فطر السماوات والأرض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87218" y="947894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فرط</a:t>
            </a:r>
            <a:endParaRPr lang="en-US" sz="3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00855" y="1871992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تجاوز/ تساهل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100855" y="6338062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لا خير في الفرط</a:t>
            </a:r>
            <a:endParaRPr lang="en-US" sz="32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638514" y="947894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جميل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652152" y="1871992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جذّاب/ رائع</a:t>
            </a:r>
            <a:endParaRPr lang="en-US" sz="3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652151" y="6338062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بلادنا جميل جداً</a:t>
            </a:r>
            <a:endParaRPr lang="en-US" sz="3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46679" y="947894"/>
            <a:ext cx="277181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السلاح</a:t>
            </a:r>
            <a:endParaRPr lang="en-US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9142" y="1871992"/>
            <a:ext cx="2771819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بندقية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29142" y="6338062"/>
            <a:ext cx="2790301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القلم من أكبر </a:t>
            </a:r>
            <a:r>
              <a:rPr lang="ar-MA" sz="3200" b="1" dirty="0" smtClean="0"/>
              <a:t>السلاح للكاتب</a:t>
            </a:r>
            <a:endParaRPr lang="en-US" sz="32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58" y="2790497"/>
            <a:ext cx="2927675" cy="325642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25" y="2759175"/>
            <a:ext cx="3000375" cy="331402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2" y="2759175"/>
            <a:ext cx="2747549" cy="335347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78" y="2759176"/>
            <a:ext cx="2952468" cy="334014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990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39920" y="726572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5" name="Rectangle 14"/>
          <p:cNvSpPr/>
          <p:nvPr/>
        </p:nvSpPr>
        <p:spPr>
          <a:xfrm>
            <a:off x="1846038" y="198507"/>
            <a:ext cx="10125528" cy="6578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</a:bodyPr>
          <a:lstStyle/>
          <a:p>
            <a:pPr algn="ctr"/>
            <a:r>
              <a:rPr lang="ar-M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94582" y="896583"/>
            <a:ext cx="288182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المنفجر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523806" y="1820681"/>
            <a:ext cx="2852605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تدفّق/ انبجاس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521858" y="6381348"/>
            <a:ext cx="2796852" cy="1291365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كن للبلاد منفجراً أمام الأعداء 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87218" y="916362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اللهيب</a:t>
            </a:r>
            <a:endParaRPr lang="en-US" sz="3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00855" y="1840460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اللهيب: حرّ النار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100855" y="6401126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اللهيب نار حار جداً</a:t>
            </a:r>
            <a:endParaRPr lang="en-US" sz="32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638514" y="916362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دخيل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652152" y="1840460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dirty="0"/>
              <a:t>مَنْ دخَل في قومٍ وانتسب إليهم وليس منهم</a:t>
            </a:r>
            <a:endParaRPr lang="en-US" sz="3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652151" y="6401126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يدافع حراس البلاد من الجيوش الدخيل</a:t>
            </a:r>
            <a:endParaRPr lang="en-US" sz="3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46679" y="916362"/>
            <a:ext cx="277181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ذليل</a:t>
            </a:r>
            <a:endParaRPr lang="en-US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9142" y="1840460"/>
            <a:ext cx="2771819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ضعيف/ مهين</a:t>
            </a:r>
            <a:endParaRPr lang="en-US" sz="3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29142" y="6401126"/>
            <a:ext cx="2790301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الكفار والمشركون ذليل في الدنيا والآخرة</a:t>
            </a:r>
            <a:endParaRPr lang="en-US" sz="32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20" y="2751152"/>
            <a:ext cx="2929955" cy="334816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15" y="2751152"/>
            <a:ext cx="3048120" cy="34386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4" y="2828630"/>
            <a:ext cx="2981128" cy="339874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4" y="2774459"/>
            <a:ext cx="3070964" cy="345291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61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6905</TotalTime>
  <Words>535</Words>
  <Application>Microsoft Office PowerPoint</Application>
  <PresentationFormat>Custom</PresentationFormat>
  <Paragraphs>172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Al-Kharashi 53</vt:lpstr>
      <vt:lpstr>Arial</vt:lpstr>
      <vt:lpstr>Calibri</vt:lpstr>
      <vt:lpstr>Calibri Light</vt:lpstr>
      <vt:lpstr>MCS Taybah S_U normal.</vt:lpstr>
      <vt:lpstr>NikoshBAN</vt:lpstr>
      <vt:lpstr>SutonnyMJ</vt:lpstr>
      <vt:lpstr>Tahoma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2172</cp:revision>
  <dcterms:created xsi:type="dcterms:W3CDTF">2020-05-14T14:05:10Z</dcterms:created>
  <dcterms:modified xsi:type="dcterms:W3CDTF">2020-10-27T17:33:02Z</dcterms:modified>
</cp:coreProperties>
</file>