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A4FF5-C9C2-4524-BDEF-AA8E94085175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EBC86-C6EB-4F6B-B5B6-DD6920460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EBC86-C6EB-4F6B-B5B6-DD692046022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609600" y="0"/>
            <a:ext cx="7696200" cy="220980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09600" y="2819400"/>
            <a:ext cx="7924800" cy="3733800"/>
          </a:xfrm>
          <a:prstGeom prst="flowChartAlternateProcess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 Arrow 2"/>
          <p:cNvSpPr/>
          <p:nvPr/>
        </p:nvSpPr>
        <p:spPr>
          <a:xfrm>
            <a:off x="1066800" y="2057400"/>
            <a:ext cx="533400" cy="609600"/>
          </a:xfrm>
          <a:prstGeom prst="quad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Quad Arrow 3"/>
          <p:cNvSpPr/>
          <p:nvPr/>
        </p:nvSpPr>
        <p:spPr>
          <a:xfrm>
            <a:off x="1066800" y="3581400"/>
            <a:ext cx="533400" cy="609600"/>
          </a:xfrm>
          <a:prstGeom prst="quad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Quad Arrow 4"/>
          <p:cNvSpPr/>
          <p:nvPr/>
        </p:nvSpPr>
        <p:spPr>
          <a:xfrm>
            <a:off x="990600" y="5181600"/>
            <a:ext cx="533400" cy="609600"/>
          </a:xfrm>
          <a:prstGeom prst="quad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2209800" y="1981200"/>
            <a:ext cx="1219200" cy="7620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রাত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209800" y="3505200"/>
            <a:ext cx="1219200" cy="7620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দেশ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2209800" y="5105400"/>
            <a:ext cx="1219200" cy="7620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ছোটা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4495800" y="5029200"/>
            <a:ext cx="1219200" cy="7620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থামা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4419600" y="3505200"/>
            <a:ext cx="1219200" cy="7620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বিদেশ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4419600" y="2057400"/>
            <a:ext cx="1219200" cy="7620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দিন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eft-Right Arrow 17"/>
          <p:cNvSpPr/>
          <p:nvPr/>
        </p:nvSpPr>
        <p:spPr>
          <a:xfrm flipV="1">
            <a:off x="3733800" y="2286000"/>
            <a:ext cx="457200" cy="152400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>
            <a:off x="3733800" y="3810000"/>
            <a:ext cx="457200" cy="152400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>
            <a:off x="3733800" y="5364481"/>
            <a:ext cx="457200" cy="121919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90600" y="228600"/>
            <a:ext cx="3886200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বিপরিত শব্দ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57400"/>
            <a:ext cx="8686800" cy="221599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US" sz="13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52600"/>
            <a:ext cx="8610600" cy="11387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 পাঠ  </a:t>
            </a:r>
            <a:endParaRPr lang="en-US" sz="6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381000"/>
            <a:ext cx="3352800" cy="1143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 -রাত     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38800" y="304800"/>
            <a:ext cx="3124200" cy="1143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 -দিন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133600"/>
            <a:ext cx="3276600" cy="769441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শব্দার্থ লিখ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2133600"/>
            <a:ext cx="3124200" cy="769441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বিপরীত শব্দ লিখ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 flipH="1">
            <a:off x="1447800" y="2895600"/>
            <a:ext cx="381000" cy="6096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flipH="1">
            <a:off x="7010400" y="2895600"/>
            <a:ext cx="381000" cy="6096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3581400"/>
            <a:ext cx="3429000" cy="12618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জিরোয়,রাত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দুপুরে,ফের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3581400"/>
            <a:ext cx="35052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দেশ,রাত,ছোটা,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381001"/>
            <a:ext cx="1066800" cy="47089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দ</a:t>
            </a:r>
          </a:p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লী</a:t>
            </a:r>
          </a:p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য়</a:t>
            </a:r>
          </a:p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কা</a:t>
            </a:r>
          </a:p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Wave 4"/>
          <p:cNvSpPr/>
          <p:nvPr/>
        </p:nvSpPr>
        <p:spPr>
          <a:xfrm>
            <a:off x="1066800" y="381000"/>
            <a:ext cx="6553200" cy="1828800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914400" y="3048000"/>
            <a:ext cx="457200" cy="533400"/>
          </a:xfrm>
          <a:prstGeom prst="su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914400" y="3962400"/>
            <a:ext cx="457200" cy="533400"/>
          </a:xfrm>
          <a:prstGeom prst="su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914400" y="4953000"/>
            <a:ext cx="457200" cy="533400"/>
          </a:xfrm>
          <a:prstGeom prst="su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00200" y="2971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যুক্তবর্ণদ দিয়ে দুটি শব্দ লিখ।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3962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প্রমিত উচ্চারনে কবিতাটি পড়ে শুনাও।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4953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পাঠ্যাংশটির বিষয়বস্তু লিখ?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8305800" cy="520142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1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hrysanthemum.jpg"/>
          <p:cNvPicPr>
            <a:picLocks noChangeAspect="1"/>
          </p:cNvPicPr>
          <p:nvPr/>
        </p:nvPicPr>
        <p:blipFill>
          <a:blip r:embed="rId3"/>
          <a:srcRect r="61111"/>
          <a:stretch>
            <a:fillRect/>
          </a:stretch>
        </p:blipFill>
        <p:spPr>
          <a:xfrm>
            <a:off x="0" y="0"/>
            <a:ext cx="4800600" cy="6858000"/>
          </a:xfrm>
          <a:prstGeom prst="rect">
            <a:avLst/>
          </a:prstGeom>
        </p:spPr>
      </p:pic>
      <p:pic>
        <p:nvPicPr>
          <p:cNvPr id="7" name="Picture 6" descr="Chrysanthemum.jpg"/>
          <p:cNvPicPr>
            <a:picLocks noChangeAspect="1"/>
          </p:cNvPicPr>
          <p:nvPr/>
        </p:nvPicPr>
        <p:blipFill>
          <a:blip r:embed="rId3"/>
          <a:srcRect l="39394"/>
          <a:stretch>
            <a:fillRect/>
          </a:stretch>
        </p:blipFill>
        <p:spPr>
          <a:xfrm>
            <a:off x="4800600" y="0"/>
            <a:ext cx="4724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417 -0.0111 L 1.29583 -0.04441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12717E-6 L -0.84166 0.0333 " pathEditMode="relative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7341E-6 L 0.63334 0.06659 " pathEditMode="relative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304800" y="152400"/>
            <a:ext cx="8077200" cy="1828800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67200" y="1600200"/>
            <a:ext cx="484632" cy="97840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2514601"/>
            <a:ext cx="8305800" cy="47089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মিজানুর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6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করতলা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চান্দিনা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01723316682</a:t>
            </a:r>
          </a:p>
          <a:p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6172200" cy="110799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 পরিচিতি</a:t>
            </a:r>
            <a:endParaRPr lang="en-US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1371600" y="2057400"/>
            <a:ext cx="3048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524000" y="3124200"/>
            <a:ext cx="3048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600200" y="4648200"/>
            <a:ext cx="3048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 flipH="1">
            <a:off x="1447800" y="5562600"/>
            <a:ext cx="304799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81200" y="1828800"/>
            <a:ext cx="4419600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শ্রেণিঃদ্বিতীয়</a:t>
            </a:r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8400" y="3124200"/>
            <a:ext cx="4114800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বিষয়ঃবাংলা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4419600"/>
            <a:ext cx="4876800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অধ্যায়ঃকবিতা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5646003"/>
            <a:ext cx="4800600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৪০মিনিট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124200"/>
            <a:ext cx="6096000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গানের মাধ্যমে--  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 করব জয়--------আমরা করব জয় এক দিন।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09600"/>
            <a:ext cx="73152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066800"/>
            <a:ext cx="4343400" cy="4572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5867401"/>
            <a:ext cx="78486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ছবিতে আমরা দুটি ট্রেন দেখতে পাচ্ছি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04800"/>
            <a:ext cx="6858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চল আমরা কিছু ছবি দেখি-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648200" y="1066800"/>
            <a:ext cx="4343400" cy="4572000"/>
          </a:xfrm>
          <a:prstGeom prst="flowChartAlternateProcess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04800" y="533400"/>
            <a:ext cx="8610600" cy="5715000"/>
          </a:xfrm>
          <a:prstGeom prst="flowChartPunchedTape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ট্রেন কবিতার প্রথম ৮ লাইন</a:t>
            </a:r>
          </a:p>
          <a:p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ঝক ঝকাঝক ট্রেন চলেছ-----ঝনঝনা ঝনঝন(পৃষ্ঠা-৪০) ।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609600" y="152400"/>
            <a:ext cx="8153400" cy="2209800"/>
          </a:xfrm>
          <a:prstGeom prst="downArrow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590800"/>
            <a:ext cx="8382000" cy="317009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Times New Roman" pitchFamily="18" charset="0"/>
                <a:cs typeface="NikoshBAN" pitchFamily="2" charset="0"/>
              </a:rPr>
              <a:t>২</a:t>
            </a:r>
            <a:r>
              <a:rPr lang="en-US" sz="4000" b="1" dirty="0" smtClean="0">
                <a:latin typeface="Times New Roman" pitchFamily="18" charset="0"/>
                <a:cs typeface="NikoshBAN" pitchFamily="2" charset="0"/>
              </a:rPr>
              <a:t>.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2.1 </a:t>
            </a:r>
            <a:r>
              <a:rPr lang="bn-BD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কবিতাটি শুনে বুঝতে পারবে।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2.1.1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কবিতার বিষয়বস্তু সম্পর্কে বলতে পারবে।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2.2.2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প্রমিত উচ্চারনে  কবিতাটি পড়তে পারবে।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1.4.1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যুক্তবর্ণ ভেঙে লিখবে এবংযুক্তবর্ণ দিয়ে দুটি নতুন শব্দ লিখতে পারবে। </a:t>
            </a:r>
            <a:endParaRPr lang="bn-BD" sz="4000" b="1" dirty="0" smtClean="0">
              <a:latin typeface="Times New Roman" pitchFamily="18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lowchart: Process 22"/>
          <p:cNvSpPr/>
          <p:nvPr/>
        </p:nvSpPr>
        <p:spPr>
          <a:xfrm>
            <a:off x="609600" y="1295400"/>
            <a:ext cx="1600200" cy="1143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ট্রেন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6705600" y="3048000"/>
            <a:ext cx="1600200" cy="1143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ট্রাম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4724400" y="3048000"/>
            <a:ext cx="1600200" cy="1143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ট্রাক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6693877" y="1219200"/>
            <a:ext cx="1600200" cy="118403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র-ফলা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4724400" y="1219200"/>
            <a:ext cx="1600200" cy="1143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2819400" y="1219200"/>
            <a:ext cx="1600200" cy="1143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304800"/>
            <a:ext cx="5410200" cy="76944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যুক্তবর্ণ বিশ্লেষণ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905000"/>
            <a:ext cx="7696200" cy="28007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রাত দুপুরে      -     মাঝ রাতে।</a:t>
            </a:r>
          </a:p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ঝক ঝকাঝক   -    ঝকঝক শব্দ।</a:t>
            </a:r>
          </a:p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জিরোয়          -    বিশ্রাম নেয়।</a:t>
            </a:r>
          </a:p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ফের              -    আবার।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228600"/>
            <a:ext cx="33528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8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181</Words>
  <Application>Microsoft Office PowerPoint</Application>
  <PresentationFormat>On-screen Show (4:3)</PresentationFormat>
  <Paragraphs>63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monir</dc:creator>
  <cp:lastModifiedBy>MIZAN IT CENTER</cp:lastModifiedBy>
  <cp:revision>46</cp:revision>
  <dcterms:created xsi:type="dcterms:W3CDTF">2006-08-16T00:00:00Z</dcterms:created>
  <dcterms:modified xsi:type="dcterms:W3CDTF">2020-10-27T10:58:15Z</dcterms:modified>
</cp:coreProperties>
</file>