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29" d="100"/>
          <a:sy n="29" d="100"/>
        </p:scale>
        <p:origin x="-23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4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9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9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9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0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2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6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1DE6-DDDF-4417-9124-1C40E879C873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55B1-3B15-4951-A6FD-78C3E3B12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7" y="0"/>
            <a:ext cx="918258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5032" y="2061910"/>
            <a:ext cx="64139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4931"/>
            <a:ext cx="46863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7" y="1557357"/>
            <a:ext cx="4364183" cy="31317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2539" y="141007"/>
            <a:ext cx="38475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4747011"/>
            <a:ext cx="90332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উচুতে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সিঁড়ি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83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232"/>
            <a:ext cx="3338945" cy="4218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094232"/>
            <a:ext cx="5515841" cy="41368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1187" y="0"/>
            <a:ext cx="4541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পোশাক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216" y="5312597"/>
            <a:ext cx="90412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রিনাই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রিসা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বলে।ছেলেরা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গামছা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79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99"/>
            <a:ext cx="4368026" cy="3228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1219200"/>
            <a:ext cx="4682836" cy="32281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4111" y="99811"/>
            <a:ext cx="35557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উৎসব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341" y="4754571"/>
            <a:ext cx="86453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ত্রিপুরারা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বিশু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85" y="1380451"/>
            <a:ext cx="5169869" cy="31828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8358" y="74829"/>
            <a:ext cx="46971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03674"/>
            <a:ext cx="85795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খাসি,ম্রো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পোশাকের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304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6884" y="1457190"/>
            <a:ext cx="309251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</a:t>
            </a:r>
            <a:endParaRPr lang="en-US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5221" y="0"/>
            <a:ext cx="36856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279" y="1862047"/>
            <a:ext cx="8081058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সমাজব্যবস্থা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endParaRPr lang="en-US" sz="6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349" y="30171"/>
            <a:ext cx="41745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23444"/>
            <a:ext cx="933140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কর,তোমার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ত্রিপুরা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</a:t>
            </a:r>
            <a:endParaRPr lang="en-US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চলে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চায়।তুমি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endParaRPr lang="en-US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করাতে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284" y="2967335"/>
            <a:ext cx="76434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7395" y="0"/>
            <a:ext cx="34644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51806" y="1745672"/>
            <a:ext cx="2992193" cy="246611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26452"/>
            <a:ext cx="747512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শারমিন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সহঃশিক্ষক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ষাইটঘর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তেওতা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সরঃপ্রাঃবিদ্যালয়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শিবালয়,মানিকগঞ্জ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65418" y="1357744"/>
            <a:ext cx="1413164" cy="1080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935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5345" y="-1"/>
            <a:ext cx="3823856" cy="60016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শিরোনামঃবাংলাদেশের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নৃ-গোষ্ঠী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পাঠ্যাংশঃত্রিপুরা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অধ্যায়ঃ১১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-৮৮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3087" y="0"/>
            <a:ext cx="36407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56510"/>
            <a:ext cx="9144000" cy="48336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জাতি,শ্রেণি,ধর্ম,বর্ণ,গোষ্ঠী,ছোট-বড়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সমান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গারো,খাসিয়া,ম্রো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ওঁরাওদের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বর্ণ্না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026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4726" y="692726"/>
            <a:ext cx="34644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ত্রিপুরারা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35927" y="2967335"/>
            <a:ext cx="2327563" cy="3350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4613" y="2462"/>
            <a:ext cx="38747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6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6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"/>
          <a:stretch/>
        </p:blipFill>
        <p:spPr>
          <a:xfrm>
            <a:off x="158463" y="1278080"/>
            <a:ext cx="4288150" cy="3238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r="6514"/>
          <a:stretch/>
        </p:blipFill>
        <p:spPr>
          <a:xfrm>
            <a:off x="4572002" y="1278082"/>
            <a:ext cx="4571997" cy="323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293" y="4563071"/>
            <a:ext cx="91662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ককবরক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উমোই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9" y="999261"/>
            <a:ext cx="4315840" cy="2796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5" y="999261"/>
            <a:ext cx="4118262" cy="2796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1069" y="92248"/>
            <a:ext cx="4241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সমাজব্যবস্থা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02853"/>
            <a:ext cx="91871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পিতৃতান্ত্রিক।এরা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দলকে</a:t>
            </a:r>
            <a:endParaRPr lang="en-US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বলে।মোট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আছে।আমাদের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১৬</a:t>
            </a:r>
          </a:p>
          <a:p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২০টি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1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410"/>
            <a:ext cx="4461165" cy="331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1619"/>
            <a:ext cx="4572000" cy="3275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9540" y="226594"/>
            <a:ext cx="25632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ধর্ম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50" y="5073225"/>
            <a:ext cx="9068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ত্রিপুরারা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নিজেস্ব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1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228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2020-10-26T12:41:29Z</dcterms:created>
  <dcterms:modified xsi:type="dcterms:W3CDTF">2020-10-27T13:04:03Z</dcterms:modified>
</cp:coreProperties>
</file>