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9" r:id="rId2"/>
    <p:sldId id="361" r:id="rId3"/>
    <p:sldId id="425" r:id="rId4"/>
    <p:sldId id="333" r:id="rId5"/>
    <p:sldId id="307" r:id="rId6"/>
    <p:sldId id="404" r:id="rId7"/>
    <p:sldId id="405" r:id="rId8"/>
    <p:sldId id="406" r:id="rId9"/>
    <p:sldId id="416" r:id="rId10"/>
    <p:sldId id="417" r:id="rId11"/>
    <p:sldId id="409" r:id="rId12"/>
    <p:sldId id="426" r:id="rId13"/>
    <p:sldId id="413" r:id="rId14"/>
    <p:sldId id="308" r:id="rId15"/>
    <p:sldId id="352" r:id="rId16"/>
    <p:sldId id="328" r:id="rId17"/>
    <p:sldId id="378" r:id="rId18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E626"/>
    <a:srgbClr val="C8C547"/>
    <a:srgbClr val="DB31C7"/>
    <a:srgbClr val="DC30C3"/>
    <a:srgbClr val="EBE115"/>
    <a:srgbClr val="D1BA2F"/>
    <a:srgbClr val="DB31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55" d="100"/>
          <a:sy n="55" d="100"/>
        </p:scale>
        <p:origin x="-1224" y="-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29C8-D170-4BE7-ACED-F3A45AFE2E1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FF5FB-C72D-4F7C-8C05-178B05BB8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DE1B-0370-4B19-BF71-C51C01EE58D8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A41-83B9-4C26-8305-EE296EFB9E41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0CA8-36D3-4DEF-8CF8-93F3E9A96D3E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7D85-F213-4E3B-9814-156881514148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960-F70E-4C4D-9FF4-086988BDE063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E490-776F-4103-AD16-FDF86F716CB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C419-32C7-4ED9-989C-8DD419C796CE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5FF4-3AAF-4CE3-BF04-3D37B16152D8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03E-F216-4D45-822E-5B96C4418659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4622-2A80-41FC-854A-3AECB6172D49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C582-8EF9-4B51-AA33-E2068EBC9917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1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14719" y="152400"/>
            <a:ext cx="1860766" cy="5029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9FE-E88F-4315-8881-7C5D3A01D87C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519" y="76200"/>
            <a:ext cx="9829800" cy="662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95119" y="1447800"/>
            <a:ext cx="1981200" cy="2286000"/>
          </a:xfrm>
          <a:prstGeom prst="ellipse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70719" y="228600"/>
            <a:ext cx="46482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সম্পদশালী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গ্রহণকারীর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সুদখোর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মহাজনদের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দাস-দাসীতে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0119519" y="228600"/>
            <a:ext cx="1600200" cy="1371600"/>
            <a:chOff x="5226" y="648"/>
            <a:chExt cx="2166" cy="2340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00119" y="304800"/>
            <a:ext cx="2514600" cy="1752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43119" y="2438400"/>
            <a:ext cx="35052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928519" y="4191000"/>
            <a:ext cx="2209800" cy="2057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4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319" y="152400"/>
            <a:ext cx="11887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3719" y="152400"/>
            <a:ext cx="20574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09119" y="990600"/>
            <a:ext cx="5943600" cy="4724400"/>
          </a:xfrm>
          <a:prstGeom prst="roundRect">
            <a:avLst>
              <a:gd name="adj" fmla="val 62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ব্যবসা-বাণিজ্য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ব্যবসা-বাণিজ্যের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মিসর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বন্দরে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অর্থনৈতিক অবস্থা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05120" y="2514600"/>
            <a:ext cx="2590800" cy="2590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ব্যবসা-বাণিজ্য</a:t>
            </a:r>
            <a:endParaRPr lang="en-US" sz="4400" dirty="0"/>
          </a:p>
        </p:txBody>
      </p:sp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44" y="685800"/>
            <a:ext cx="2619375" cy="17430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13519" y="457200"/>
            <a:ext cx="2743200" cy="2209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9719" y="3124200"/>
            <a:ext cx="25146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 l="13940" t="37500" r="42722" b="16667"/>
          <a:stretch>
            <a:fillRect/>
          </a:stretch>
        </p:blipFill>
        <p:spPr bwMode="auto">
          <a:xfrm>
            <a:off x="365919" y="762000"/>
            <a:ext cx="217862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719" y="152400"/>
            <a:ext cx="11658600" cy="640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একশ্রেণির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দেব-দেবীর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মূর্তি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মূর্তি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পৌত্তলিক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মূর্তি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নির্মাণশিল্পের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যুদ্ধাস্ত্র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সমকালীন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Oval 4"/>
          <p:cNvSpPr/>
          <p:nvPr/>
        </p:nvSpPr>
        <p:spPr>
          <a:xfrm>
            <a:off x="2347119" y="4267200"/>
            <a:ext cx="2590800" cy="2590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9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0919" y="4419600"/>
            <a:ext cx="3505200" cy="1981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r="14111" b="84445"/>
          <a:stretch>
            <a:fillRect/>
          </a:stretch>
        </p:blipFill>
        <p:spPr>
          <a:xfrm>
            <a:off x="1966120" y="0"/>
            <a:ext cx="8382000" cy="1066800"/>
          </a:xfrm>
          <a:prstGeom prst="rect">
            <a:avLst/>
          </a:prstGeom>
        </p:spPr>
      </p:pic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9719" y="1524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</a:rPr>
                <a:t>,</a:t>
              </a:r>
              <a:r>
                <a:rPr lang="en-US" sz="800" b="1" dirty="0" smtClean="0"/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9719" y="228600"/>
            <a:ext cx="3810000" cy="99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04919" y="12954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671719" y="38862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24119" y="40386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76519" y="41910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128919" y="43434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281319" y="44958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33719" y="46482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পশুপাল</a:t>
            </a:r>
            <a:r>
              <a:rPr lang="bn-BD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/>
          </a:p>
        </p:txBody>
      </p:sp>
      <p:sp>
        <p:nvSpPr>
          <p:cNvPr id="30" name="Oval 29"/>
          <p:cNvSpPr/>
          <p:nvPr/>
        </p:nvSpPr>
        <p:spPr>
          <a:xfrm>
            <a:off x="4252119" y="3657600"/>
            <a:ext cx="3048000" cy="2743200"/>
          </a:xfrm>
          <a:prstGeom prst="ellipse">
            <a:avLst/>
          </a:prstGeom>
          <a:solidFill>
            <a:srgbClr val="DB3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04519" y="3810000"/>
            <a:ext cx="3048000" cy="2743200"/>
          </a:xfrm>
          <a:prstGeom prst="ellipse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56919" y="3962400"/>
            <a:ext cx="3048000" cy="2743200"/>
          </a:xfrm>
          <a:prstGeom prst="ellipse">
            <a:avLst/>
          </a:prstGeom>
          <a:solidFill>
            <a:srgbClr val="DB3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09319" y="4114800"/>
            <a:ext cx="3048000" cy="2743200"/>
          </a:xfrm>
          <a:prstGeom prst="ellipse">
            <a:avLst/>
          </a:prstGeom>
          <a:solidFill>
            <a:srgbClr val="DB3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61719" y="4267200"/>
            <a:ext cx="3048000" cy="2743200"/>
          </a:xfrm>
          <a:prstGeom prst="ellipse">
            <a:avLst/>
          </a:prstGeom>
          <a:solidFill>
            <a:srgbClr val="DB3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ব্যবসা-বাণিজ্য</a:t>
            </a:r>
            <a:endParaRPr lang="en-US" sz="3600" dirty="0"/>
          </a:p>
        </p:txBody>
      </p:sp>
      <p:sp>
        <p:nvSpPr>
          <p:cNvPr id="41" name="Oval 40"/>
          <p:cNvSpPr/>
          <p:nvPr/>
        </p:nvSpPr>
        <p:spPr>
          <a:xfrm>
            <a:off x="7757319" y="14478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909719" y="16002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8062119" y="17526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8214519" y="19050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8366919" y="20574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519319" y="22098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671719" y="23622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ব্যবসা-বাণিজ্য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68" name="Oval 67"/>
          <p:cNvSpPr/>
          <p:nvPr/>
        </p:nvSpPr>
        <p:spPr>
          <a:xfrm>
            <a:off x="5852319" y="14478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04719" y="16002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157119" y="17526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09519" y="19050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61919" y="20574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614319" y="22098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766719" y="23622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919119" y="25146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71519" y="26670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লুটতরাজ</a:t>
            </a:r>
            <a:endParaRPr lang="en-US" b="1" dirty="0" smtClean="0"/>
          </a:p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289719" y="2209800"/>
            <a:ext cx="1219200" cy="1219200"/>
          </a:xfrm>
          <a:prstGeom prst="ellipse">
            <a:avLst/>
          </a:prstGeom>
          <a:solidFill>
            <a:srgbClr val="26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42119" y="2362200"/>
            <a:ext cx="1219200" cy="1219200"/>
          </a:xfrm>
          <a:prstGeom prst="ellipse">
            <a:avLst/>
          </a:prstGeom>
          <a:solidFill>
            <a:srgbClr val="26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4519" y="2514600"/>
            <a:ext cx="1219200" cy="1219200"/>
          </a:xfrm>
          <a:prstGeom prst="ellipse">
            <a:avLst/>
          </a:prstGeom>
          <a:solidFill>
            <a:srgbClr val="26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46919" y="2667000"/>
            <a:ext cx="1219200" cy="1219200"/>
          </a:xfrm>
          <a:prstGeom prst="ellipse">
            <a:avLst/>
          </a:prstGeom>
          <a:solidFill>
            <a:srgbClr val="26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99319" y="2819400"/>
            <a:ext cx="1219200" cy="1219200"/>
          </a:xfrm>
          <a:prstGeom prst="ellipse">
            <a:avLst/>
          </a:prstGeom>
          <a:solidFill>
            <a:srgbClr val="26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051719" y="2971800"/>
            <a:ext cx="1219200" cy="1219200"/>
          </a:xfrm>
          <a:prstGeom prst="ellipse">
            <a:avLst/>
          </a:prstGeom>
          <a:solidFill>
            <a:srgbClr val="26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204119" y="3124200"/>
            <a:ext cx="1219200" cy="1219200"/>
          </a:xfrm>
          <a:prstGeom prst="ellipse">
            <a:avLst/>
          </a:prstGeom>
          <a:solidFill>
            <a:srgbClr val="26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356519" y="3276600"/>
            <a:ext cx="1219200" cy="1219200"/>
          </a:xfrm>
          <a:prstGeom prst="ellipse">
            <a:avLst/>
          </a:prstGeom>
          <a:solidFill>
            <a:srgbClr val="26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966119" y="12954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118519" y="14478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70919" y="16002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23319" y="17526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75719" y="19050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728119" y="20574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0519" y="22098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32919" y="23622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85319" y="2514600"/>
            <a:ext cx="1828800" cy="1371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8719" y="5334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70919" y="381000"/>
            <a:ext cx="5977264" cy="911230"/>
            <a:chOff x="641087" y="527405"/>
            <a:chExt cx="5977264" cy="911230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087" y="527405"/>
              <a:ext cx="1447800" cy="9112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118519" y="533400"/>
              <a:ext cx="4499832" cy="882654"/>
            </a:xfrm>
            <a:prstGeom prst="chevron">
              <a:avLst>
                <a:gd name="adj" fmla="val 39600"/>
              </a:avLst>
            </a:prstGeom>
            <a:blipFill>
              <a:blip r:embed="rId4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>
                <a:spcBef>
                  <a:spcPct val="20000"/>
                </a:spcBef>
              </a:pP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একক</a:t>
              </a:r>
              <a:r>
                <a:rPr lang="en-US" sz="8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কাজ</a:t>
              </a:r>
              <a:endParaRPr lang="en-GB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9719" y="2286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  <a:latin typeface="Old English Text MT" pitchFamily="66" charset="0"/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  <a:latin typeface="Old English Text MT" pitchFamily="66" charset="0"/>
                </a:rPr>
                <a:t>,</a:t>
              </a:r>
              <a:r>
                <a:rPr lang="en-US" sz="800" b="1" dirty="0" smtClean="0">
                  <a:latin typeface="Old English Text MT" pitchFamily="66" charset="0"/>
                </a:rPr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  <a:latin typeface="Old English Text MT" pitchFamily="66" charset="0"/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  <a:latin typeface="Old English Text MT" pitchFamily="66" charset="0"/>
                </a:rPr>
                <a:t>,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94519" y="27432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bn-BD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যাযাবরদের</a:t>
            </a:r>
            <a:r>
              <a:rPr kumimoji="0" lang="bn-BD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অর্থনৈতিক অবস্থার বিবরণ দাও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326-06AD-4FAC-8F54-74F72E78B987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" name="Picture 6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sp>
        <p:nvSpPr>
          <p:cNvPr id="21" name="Chord 20"/>
          <p:cNvSpPr/>
          <p:nvPr/>
        </p:nvSpPr>
        <p:spPr>
          <a:xfrm>
            <a:off x="8290719" y="1676400"/>
            <a:ext cx="4800600" cy="3352800"/>
          </a:xfrm>
          <a:prstGeom prst="chord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563"/>
          <a:stretch>
            <a:fillRect/>
          </a:stretch>
        </p:blipFill>
        <p:spPr bwMode="auto">
          <a:xfrm>
            <a:off x="213519" y="304800"/>
            <a:ext cx="7315200" cy="3581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157119" y="609600"/>
            <a:ext cx="3344390" cy="1510691"/>
            <a:chOff x="8214519" y="304800"/>
            <a:chExt cx="3344390" cy="1510691"/>
          </a:xfrm>
        </p:grpSpPr>
        <p:sp>
          <p:nvSpPr>
            <p:cNvPr id="3" name="Cloud Callout 2"/>
            <p:cNvSpPr/>
            <p:nvPr/>
          </p:nvSpPr>
          <p:spPr>
            <a:xfrm>
              <a:off x="8214519" y="304800"/>
              <a:ext cx="3344390" cy="1510691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19319" y="457200"/>
              <a:ext cx="2741373" cy="110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667" t="16667" r="31944" b="40948"/>
          <a:stretch>
            <a:fillRect/>
          </a:stretch>
        </p:blipFill>
        <p:spPr bwMode="auto">
          <a:xfrm>
            <a:off x="7528719" y="2205790"/>
            <a:ext cx="2209800" cy="23662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13" y="990601"/>
            <a:ext cx="322082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7719" y="838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ক্লাস</a:t>
            </a:r>
            <a:r>
              <a:rPr lang="en-US" dirty="0" smtClean="0"/>
              <a:t> </a:t>
            </a:r>
            <a:r>
              <a:rPr lang="en-US" dirty="0" err="1" smtClean="0"/>
              <a:t>রুম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71919" y="685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মনিটর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9319" y="4800600"/>
            <a:ext cx="647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153-9F69-4F74-93B6-6EB82637C84B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925" y="609600"/>
            <a:ext cx="11550913" cy="3944085"/>
            <a:chOff x="641087" y="527405"/>
            <a:chExt cx="11550913" cy="3944085"/>
          </a:xfrm>
        </p:grpSpPr>
        <p:pic>
          <p:nvPicPr>
            <p:cNvPr id="10" name="Picture 9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24" y="1215708"/>
              <a:ext cx="4755776" cy="3255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/>
            <p:nvPr/>
          </p:nvGrpSpPr>
          <p:grpSpPr>
            <a:xfrm>
              <a:off x="641087" y="527405"/>
              <a:ext cx="5534427" cy="911230"/>
              <a:chOff x="641087" y="527405"/>
              <a:chExt cx="5534427" cy="911230"/>
            </a:xfrm>
          </p:grpSpPr>
          <p:pic>
            <p:nvPicPr>
              <p:cNvPr id="13" name="Picture 7" descr="cubo_rosso_architetto_fr_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1087" y="527405"/>
                <a:ext cx="1447800" cy="91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1794950" y="555981"/>
                <a:ext cx="4380564" cy="882654"/>
              </a:xfrm>
              <a:prstGeom prst="chevron">
                <a:avLst>
                  <a:gd name="adj" fmla="val 39600"/>
                </a:avLst>
              </a:prstGeom>
              <a:gradFill rotWithShape="1">
                <a:gsLst>
                  <a:gs pos="0">
                    <a:srgbClr val="929200"/>
                  </a:gs>
                  <a:gs pos="50000">
                    <a:srgbClr val="FFFF00"/>
                  </a:gs>
                  <a:gs pos="100000">
                    <a:srgbClr val="9292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 anchor="ctr"/>
              <a:lstStyle/>
              <a:p>
                <a:pPr algn="ctr">
                  <a:defRPr/>
                </a:pPr>
                <a:r>
                  <a:rPr lang="en-US" sz="7200" b="1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r>
                  <a:rPr lang="bn-BD" sz="72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280319" y="2438400"/>
            <a:ext cx="5638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শহুরে আর যাযাবরদের মধ্যে পার্থক্য লিখ আনবে।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DB1D-CCB2-4998-B9E2-C876EC547A71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Picture 6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443119" y="1905000"/>
            <a:ext cx="762000" cy="685800"/>
            <a:chOff x="5226" y="648"/>
            <a:chExt cx="2166" cy="2340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19" y="1066800"/>
            <a:ext cx="6400800" cy="4780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319" y="5334000"/>
            <a:ext cx="10972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ধন্যবাদ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043A-E51C-481F-BBC0-DA1B8895850B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2119" y="381000"/>
            <a:ext cx="1600200" cy="1371600"/>
            <a:chOff x="5226" y="648"/>
            <a:chExt cx="2166" cy="234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719" y="1981200"/>
            <a:ext cx="94488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প্রভাষক-ইসলামের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০১৯৫৮৩৭২২২৩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a.mannan</a:t>
            </a:r>
            <a:r>
              <a:rPr lang="en-US" sz="4400" dirty="0" smtClean="0">
                <a:latin typeface="Modern No. 20" pitchFamily="18" charset="0"/>
                <a:cs typeface="NikoshBAN" pitchFamily="2" charset="0"/>
              </a:rPr>
              <a:t>12818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587643651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587" y="4856163"/>
            <a:ext cx="1603251" cy="2001837"/>
          </a:xfrm>
          <a:prstGeom prst="rect">
            <a:avLst/>
          </a:prstGeom>
        </p:spPr>
      </p:pic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6970" y="0"/>
            <a:ext cx="1935125" cy="1828800"/>
          </a:xfrm>
          <a:prstGeom prst="rect">
            <a:avLst/>
          </a:prstGeom>
          <a:noFill/>
        </p:spPr>
      </p:pic>
      <p:pic>
        <p:nvPicPr>
          <p:cNvPr id="5" name="Picture 5" descr="Logo-web-version-300x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19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806-FDF6-409D-ADCA-F4BB4D9A2E36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5" descr="Camel-HD-Wallpaper-768x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614319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amel-HD-Wallpaper-768x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4318" y="0"/>
            <a:ext cx="5547519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" y="3505200"/>
            <a:ext cx="12161837" cy="3352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pPr lvl="0" algn="ctr"/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একাদশ-দ্বাদশ শ্রেণি </a:t>
            </a:r>
          </a:p>
          <a:p>
            <a:pPr algn="ctr"/>
            <a:endParaRPr lang="en-US" sz="6000" dirty="0"/>
          </a:p>
        </p:txBody>
      </p:sp>
      <p:pic>
        <p:nvPicPr>
          <p:cNvPr id="10" name="Picture 9" descr="Picture7"/>
          <p:cNvPicPr>
            <a:picLocks noChangeAspect="1" noChangeArrowheads="1"/>
          </p:cNvPicPr>
          <p:nvPr/>
        </p:nvPicPr>
        <p:blipFill>
          <a:blip r:embed="rId3"/>
          <a:srcRect l="11792" r="59907" b="50000"/>
          <a:stretch>
            <a:fillRect/>
          </a:stretch>
        </p:blipFill>
        <p:spPr bwMode="auto">
          <a:xfrm>
            <a:off x="5166519" y="0"/>
            <a:ext cx="3124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2880519" y="1447800"/>
            <a:ext cx="4087091" cy="12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119" y="2895600"/>
            <a:ext cx="10972800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অবস্থা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/>
              <a:t>(Economic Condition of Arabia in Pre-Islamic </a:t>
            </a:r>
            <a:r>
              <a:rPr lang="en-US" sz="3600" b="1" dirty="0" smtClean="0"/>
              <a:t>Period)</a:t>
            </a:r>
            <a:endParaRPr lang="en-US" sz="3600" dirty="0" smtClean="0"/>
          </a:p>
          <a:p>
            <a:pPr algn="ctr"/>
            <a:r>
              <a:rPr lang="bn-BD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65919" y="457200"/>
            <a:ext cx="1752600" cy="1676400"/>
            <a:chOff x="5226" y="648"/>
            <a:chExt cx="2166" cy="234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85719" y="533400"/>
            <a:ext cx="5429479" cy="999530"/>
            <a:chOff x="6004720" y="224135"/>
            <a:chExt cx="3687761" cy="999530"/>
          </a:xfrm>
        </p:grpSpPr>
        <p:sp>
          <p:nvSpPr>
            <p:cNvPr id="15" name="Rectangle 14"/>
            <p:cNvSpPr/>
            <p:nvPr/>
          </p:nvSpPr>
          <p:spPr>
            <a:xfrm>
              <a:off x="6522279" y="762000"/>
              <a:ext cx="3165643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১3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পূর্ব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অর্থনৈতিক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0399-3B0F-4A82-B1C3-0DB4A10BB614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519" y="3048000"/>
            <a:ext cx="1089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35481" y="5029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3200" dirty="0" smtClean="0">
                <a:latin typeface="Wide Latin" pitchFamily="18" charset="0"/>
              </a:rPr>
              <a:t>M</a:t>
            </a:r>
            <a:r>
              <a:rPr lang="en-US" sz="32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32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80319" y="3124200"/>
            <a:ext cx="8458200" cy="2895600"/>
          </a:xfrm>
          <a:prstGeom prst="roundRect">
            <a:avLst/>
          </a:prstGeom>
          <a:solidFill>
            <a:srgbClr val="26E62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শহরবাসীদের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যাযাবরদের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13519" y="0"/>
            <a:ext cx="11948319" cy="2952929"/>
            <a:chOff x="213519" y="0"/>
            <a:chExt cx="11948319" cy="2952929"/>
          </a:xfrm>
        </p:grpSpPr>
        <p:grpSp>
          <p:nvGrpSpPr>
            <p:cNvPr id="22" name="Group 21"/>
            <p:cNvGrpSpPr/>
            <p:nvPr/>
          </p:nvGrpSpPr>
          <p:grpSpPr>
            <a:xfrm>
              <a:off x="213519" y="0"/>
              <a:ext cx="10759441" cy="2952929"/>
              <a:chOff x="213519" y="0"/>
              <a:chExt cx="10759441" cy="295292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27919" y="1752600"/>
                <a:ext cx="98450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72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7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7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sz="7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7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8319" y="1143000"/>
                <a:ext cx="98450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</a:t>
                </a:r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ফল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6" name="Group 2"/>
              <p:cNvGrpSpPr>
                <a:grpSpLocks/>
              </p:cNvGrpSpPr>
              <p:nvPr/>
            </p:nvGrpSpPr>
            <p:grpSpPr bwMode="auto">
              <a:xfrm>
                <a:off x="213519" y="0"/>
                <a:ext cx="1752600" cy="1676400"/>
                <a:chOff x="5226" y="648"/>
                <a:chExt cx="2166" cy="2340"/>
              </a:xfrm>
            </p:grpSpPr>
            <p:sp>
              <p:nvSpPr>
                <p:cNvPr id="17" name="Oval 3"/>
                <p:cNvSpPr>
                  <a:spLocks noChangeArrowheads="1"/>
                </p:cNvSpPr>
                <p:nvPr/>
              </p:nvSpPr>
              <p:spPr bwMode="auto">
                <a:xfrm>
                  <a:off x="5226" y="648"/>
                  <a:ext cx="2166" cy="2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WordArt 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11" y="1008"/>
                  <a:ext cx="1620" cy="162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5408925"/>
                    </a:avLst>
                  </a:prstTxWarp>
                </a:bodyPr>
                <a:lstStyle/>
                <a:p>
                  <a:pPr algn="ctr" rtl="0"/>
                  <a:r>
                    <a:rPr lang="en-US" sz="8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SutonnyMJ"/>
                      <a:cs typeface="SutonnyMJ"/>
                    </a:rPr>
                    <a:t>Avãyj</a:t>
                  </a:r>
                  <a:r>
                    <a:rPr lang="en-US" sz="8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SutonnyMJ"/>
                      <a:cs typeface="SutonnyMJ"/>
                    </a:rPr>
                    <a:t> gvbœvb,01722887751  </a:t>
                  </a:r>
                  <a:endParaRPr lang="en-US" sz="8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SutonnyMJ"/>
                    <a:cs typeface="SutonnyMJ"/>
                  </a:endParaRPr>
                </a:p>
              </p:txBody>
            </p:sp>
            <p:sp>
              <p:nvSpPr>
                <p:cNvPr id="19" name="Oval 5"/>
                <p:cNvSpPr>
                  <a:spLocks noChangeArrowheads="1"/>
                </p:cNvSpPr>
                <p:nvPr/>
              </p:nvSpPr>
              <p:spPr bwMode="auto">
                <a:xfrm>
                  <a:off x="5739" y="1188"/>
                  <a:ext cx="1197" cy="12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96" y="1368"/>
                  <a:ext cx="969" cy="90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4227"/>
                    </a:avLst>
                  </a:prstTxWarp>
                </a:bodyPr>
                <a:lstStyle/>
                <a:p>
                  <a:pPr algn="ctr" rtl="0"/>
                  <a:r>
                    <a:rPr lang="en-US" sz="800" kern="10" spc="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>
                        <a:outerShdw dist="45791" dir="2021404" algn="ctr" rotWithShape="0">
                          <a:srgbClr val="C0C0C0"/>
                        </a:outerShdw>
                      </a:effectLst>
                      <a:latin typeface="SutonnyMJ"/>
                      <a:cs typeface="SutonnyMJ"/>
                    </a:rPr>
                    <a:t>gvbœvb m¨vi</a:t>
                  </a:r>
                  <a:endParaRPr lang="en-US" sz="8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2021404" algn="ctr" rotWithShape="0">
                        <a:srgbClr val="C0C0C0"/>
                      </a:outerShdw>
                    </a:effectLst>
                    <a:latin typeface="SutonnyMJ"/>
                    <a:cs typeface="SutonnyMJ"/>
                  </a:endParaRPr>
                </a:p>
              </p:txBody>
            </p:sp>
          </p:grpSp>
        </p:grpSp>
        <p:pic>
          <p:nvPicPr>
            <p:cNvPr id="21" name="Picture 6" descr="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29864" y="0"/>
              <a:ext cx="1531974" cy="1447800"/>
            </a:xfrm>
            <a:prstGeom prst="rect">
              <a:avLst/>
            </a:prstGeom>
            <a:noFill/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02C-F087-4EFF-84D8-2AC39558314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699919" y="228600"/>
            <a:ext cx="5429479" cy="1071265"/>
            <a:chOff x="6004720" y="224135"/>
            <a:chExt cx="3687761" cy="1071265"/>
          </a:xfrm>
        </p:grpSpPr>
        <p:sp>
          <p:nvSpPr>
            <p:cNvPr id="27" name="Rectangle 26"/>
            <p:cNvSpPr/>
            <p:nvPr/>
          </p:nvSpPr>
          <p:spPr>
            <a:xfrm>
              <a:off x="6263499" y="833735"/>
              <a:ext cx="3165643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2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পূর্ব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অবস্থা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A42-62EA-4EE2-BA04-3D62A5A1609E}" type="datetime1">
              <a:rPr lang="en-US" sz="3600" smtClean="0"/>
              <a:pPr/>
              <a:t>10/27/2020</a:t>
            </a:fld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z="2400" b="1" smtClean="0"/>
              <a:pPr/>
              <a:t>6</a:t>
            </a:fld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719" y="457200"/>
            <a:ext cx="11658600" cy="563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2119" y="381000"/>
            <a:ext cx="1600200" cy="1371600"/>
            <a:chOff x="5226" y="648"/>
            <a:chExt cx="2166" cy="234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pic>
        <p:nvPicPr>
          <p:cNvPr id="11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319" y="304800"/>
            <a:ext cx="1531974" cy="144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99519" y="1143000"/>
            <a:ext cx="69342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------------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04919" y="381000"/>
            <a:ext cx="1371600" cy="685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অংশ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90519" y="2438400"/>
            <a:ext cx="4953000" cy="3581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90319" y="2971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কিসের ছবি 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6919" y="2438400"/>
            <a:ext cx="4191000" cy="3505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z="4000" smtClean="0"/>
              <a:pPr/>
              <a:t>10/27/2020</a:t>
            </a:fld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z="3600" smtClean="0"/>
              <a:pPr/>
              <a:t>7</a:t>
            </a:fld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719" y="228600"/>
            <a:ext cx="11658600" cy="579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7719" y="228600"/>
            <a:ext cx="922374" cy="871694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2119" y="381000"/>
            <a:ext cx="914400" cy="914400"/>
            <a:chOff x="5226" y="648"/>
            <a:chExt cx="2166" cy="234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52319" y="381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719" y="1447800"/>
            <a:ext cx="11125200" cy="4267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প্রাক-ইসলামি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অধিবাসীরা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যাযাবর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শহুরে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অর্থনৈতিক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যাযাবর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যাযাবর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মোটামুটি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সচ্ছল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যাযাবর।শহরবাসী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অর্থনৈতিক অবস্থা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যাযাবরদের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শহরবাসীদের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ব্যবসা-বাণিজ্য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1508919" y="152400"/>
            <a:ext cx="3962400" cy="1295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অর্থনৈতিক অবস্থা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>
                <a:solidFill>
                  <a:srgbClr val="FF0000"/>
                </a:solidFill>
              </a:rPr>
              <a:pPr/>
              <a:t>10/27/2020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>
                <a:solidFill>
                  <a:srgbClr val="FF0000"/>
                </a:solidFill>
              </a:rPr>
              <a:pPr/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11872119" cy="594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519" y="1447800"/>
            <a:ext cx="6553200" cy="434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প্রাক-ইসলামি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মরুবাসী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তৃণভূমি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সন্ধানে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অন্যস্থানে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আরবরাও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04119" y="304800"/>
            <a:ext cx="2286000" cy="1066800"/>
          </a:xfrm>
          <a:prstGeom prst="ellipse">
            <a:avLst/>
          </a:prstGeom>
          <a:solidFill>
            <a:srgbClr val="DB3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পশুপালন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7528719" y="1676400"/>
            <a:ext cx="4038600" cy="4038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l="62773" t="14444"/>
          <a:stretch>
            <a:fillRect/>
          </a:stretch>
        </p:blipFill>
        <p:spPr>
          <a:xfrm flipH="1">
            <a:off x="-1" y="1600200"/>
            <a:ext cx="3032919" cy="4116788"/>
          </a:xfrm>
          <a:prstGeom prst="rect">
            <a:avLst/>
          </a:prstGeom>
        </p:spPr>
      </p:pic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31974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6519" y="0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4719" y="838200"/>
            <a:ext cx="70104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লুটতরাজও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আরববাসীদের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অর্থনৈতিক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মালামাল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লুণ্ঠন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দস্যুবৃত্তি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ভদ্রলোকের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586119" y="0"/>
            <a:ext cx="2286000" cy="2286000"/>
          </a:xfrm>
          <a:prstGeom prst="ellipse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লুটতরাজ</a:t>
            </a:r>
            <a:endParaRPr lang="en-US" sz="3600" b="1" dirty="0"/>
          </a:p>
        </p:txBody>
      </p:sp>
      <p:sp>
        <p:nvSpPr>
          <p:cNvPr id="11" name="Oval 10"/>
          <p:cNvSpPr/>
          <p:nvPr/>
        </p:nvSpPr>
        <p:spPr>
          <a:xfrm>
            <a:off x="3032919" y="3657600"/>
            <a:ext cx="2971800" cy="2743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80919" y="3505200"/>
            <a:ext cx="3124200" cy="30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61438" y="2514600"/>
            <a:ext cx="3200400" cy="25146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500</Words>
  <Application>Microsoft Office PowerPoint</Application>
  <PresentationFormat>Custom</PresentationFormat>
  <Paragraphs>123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Ma</cp:lastModifiedBy>
  <cp:revision>404</cp:revision>
  <dcterms:created xsi:type="dcterms:W3CDTF">2019-07-14T12:34:24Z</dcterms:created>
  <dcterms:modified xsi:type="dcterms:W3CDTF">2020-10-27T17:34:15Z</dcterms:modified>
</cp:coreProperties>
</file>