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9"/>
  </p:notesMasterIdLst>
  <p:sldIdLst>
    <p:sldId id="290" r:id="rId2"/>
    <p:sldId id="291" r:id="rId3"/>
    <p:sldId id="318" r:id="rId4"/>
    <p:sldId id="289" r:id="rId5"/>
    <p:sldId id="287" r:id="rId6"/>
    <p:sldId id="333" r:id="rId7"/>
    <p:sldId id="334" r:id="rId8"/>
    <p:sldId id="332" r:id="rId9"/>
    <p:sldId id="323" r:id="rId10"/>
    <p:sldId id="314" r:id="rId11"/>
    <p:sldId id="306" r:id="rId12"/>
    <p:sldId id="307" r:id="rId13"/>
    <p:sldId id="308" r:id="rId14"/>
    <p:sldId id="310" r:id="rId15"/>
    <p:sldId id="312" r:id="rId16"/>
    <p:sldId id="315" r:id="rId17"/>
    <p:sldId id="327" r:id="rId18"/>
    <p:sldId id="329" r:id="rId19"/>
    <p:sldId id="330" r:id="rId20"/>
    <p:sldId id="263" r:id="rId21"/>
    <p:sldId id="299" r:id="rId22"/>
    <p:sldId id="265" r:id="rId23"/>
    <p:sldId id="266" r:id="rId24"/>
    <p:sldId id="300" r:id="rId25"/>
    <p:sldId id="319" r:id="rId26"/>
    <p:sldId id="282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3300"/>
    <a:srgbClr val="0000CC"/>
    <a:srgbClr val="FFCCCC"/>
    <a:srgbClr val="33CC33"/>
    <a:srgbClr val="FFFF99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প্রদানকারী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১২-১৫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ইয়াহু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0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9CFD5B-3570-4153-8235-1457CBD0446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4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9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5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0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248D-E451-4F13-83C6-AE5FE7E00ED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838-08B5-4314-AF2F-9379A4381A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8C7-69C1-4EDE-9419-8FC5D87DFE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82F3-A9C8-4983-8F1E-A6C0CA8089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718-6C8E-448E-9B88-ABC6A334811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999A-1BE6-429E-AC0B-F2566AE3DC2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F2A-BF18-4C14-BAD1-A35CE4C5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DC8-9408-4883-B3E7-19D610AD44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AE14-7463-48DD-ACA7-DC91B927197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3771" r:id="rId18"/>
    <p:sldLayoutId id="2147483772" r:id="rId19"/>
    <p:sldLayoutId id="2147483773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457200"/>
            <a:ext cx="3276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186"/>
            <a:ext cx="9144000" cy="48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562600" y="3733800"/>
            <a:ext cx="2667000" cy="609600"/>
          </a:xfrm>
          <a:prstGeom prst="wedgeEllipseCallo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BANGLADESH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828800" y="2814253"/>
            <a:ext cx="1828800" cy="685800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ÀMERICA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1981200"/>
            <a:ext cx="19812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10.05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67640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10.05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00600"/>
            <a:ext cx="77724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9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1981200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743200" y="3581400"/>
            <a:ext cx="1143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6400800"/>
            <a:ext cx="18288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4351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88203"/>
            <a:ext cx="6477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438400" y="3124200"/>
            <a:ext cx="4267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101804"/>
            <a:ext cx="4495800" cy="110799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9600"/>
            <a:ext cx="2619375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1594593"/>
            <a:ext cx="8167651" cy="4476259"/>
            <a:chOff x="533400" y="1594593"/>
            <a:chExt cx="8167651" cy="4476259"/>
          </a:xfrm>
        </p:grpSpPr>
        <p:sp>
          <p:nvSpPr>
            <p:cNvPr id="2" name="Content Placeholder 10"/>
            <p:cNvSpPr txBox="1">
              <a:spLocks/>
            </p:cNvSpPr>
            <p:nvPr/>
          </p:nvSpPr>
          <p:spPr>
            <a:xfrm>
              <a:off x="897775" y="1600200"/>
              <a:ext cx="3965564" cy="4470652"/>
            </a:xfrm>
            <a:prstGeom prst="rect">
              <a:avLst/>
            </a:prstGeom>
            <a:ln w="66675">
              <a:solidFill>
                <a:srgbClr val="003300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ontent Placeholder 12"/>
            <p:cNvSpPr txBox="1">
              <a:spLocks/>
            </p:cNvSpPr>
            <p:nvPr/>
          </p:nvSpPr>
          <p:spPr>
            <a:xfrm>
              <a:off x="4863339" y="1594593"/>
              <a:ext cx="3837712" cy="4476259"/>
            </a:xfrm>
            <a:prstGeom prst="rect">
              <a:avLst/>
            </a:prstGeom>
            <a:ln w="57150">
              <a:solidFill>
                <a:srgbClr val="003300"/>
              </a:solidFill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bn-BD" sz="3600" b="1" i="0" strike="noStrike" kern="1200" normalizeH="0" baseline="0" noProof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bn-BD" sz="28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en-US" sz="2800" b="1" dirty="0" smtClean="0">
                  <a:ln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অষ্টম</a:t>
              </a:r>
              <a:endPara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28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</a:t>
              </a:r>
              <a:r>
                <a:rPr kumimoji="0" lang="bn-BD" sz="28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noProof="0" dirty="0" err="1" smtClean="0">
                  <a:ln/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noProof="0" dirty="0" smtClean="0">
                  <a:ln/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noProof="0" dirty="0" err="1" smtClean="0">
                  <a:ln/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noProof="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noProof="0" dirty="0" err="1" smtClean="0">
                  <a:ln/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b="1" noProof="0" dirty="0" smtClean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kumimoji="0" lang="en-US" sz="28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kumimoji="0" lang="en-US" sz="28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পঞ্চম</a:t>
              </a:r>
              <a:endParaRPr kumimoji="0" lang="en-US" sz="28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dirty="0" smtClean="0">
                  <a:ln/>
                  <a:latin typeface="NikoshBAN" pitchFamily="2" charset="0"/>
                  <a:cs typeface="NikoshBAN" pitchFamily="2" charset="0"/>
                </a:rPr>
                <a:t>: ৪৭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 smtClean="0">
                  <a:ln/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dirty="0" smtClean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err="1" smtClean="0">
                  <a:ln/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b="1" dirty="0" smtClean="0">
                  <a:ln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dirty="0" smtClean="0">
                  <a:ln/>
                  <a:latin typeface="NikoshBAN" pitchFamily="2" charset="0"/>
                  <a:cs typeface="NikoshBAN" pitchFamily="2" charset="0"/>
                </a:rPr>
                <a:t>২৬-১০-২০২০</a:t>
              </a:r>
              <a:endPara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1100" b="1" u="sng" dirty="0" smtClean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800" b="1" u="sng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800" b="1" u="sng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4114800"/>
              <a:ext cx="4163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নূরুল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আমিন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গোপলার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বাজার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algn="ctr">
                <a:defRPr/>
              </a:pP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>
                <a:defRPr/>
              </a:pPr>
              <a:r>
                <a:rPr lang="en-US" sz="2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মোবাইলঃ</a:t>
              </a:r>
              <a:r>
                <a:rPr lang="en-US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০১৭৪৫৬৩৩৭০৩</a:t>
              </a:r>
              <a:endPara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03" y="2433282"/>
              <a:ext cx="1773797" cy="12243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www.yahoo.com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70625"/>
          <a:stretch>
            <a:fillRect/>
          </a:stretch>
        </p:blipFill>
        <p:spPr bwMode="auto">
          <a:xfrm>
            <a:off x="0" y="1219200"/>
            <a:ext cx="9144000" cy="56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-152400"/>
            <a:ext cx="303351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4" name="Picture 2" descr="C:\Users\Motiar\Desktop\e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267200"/>
            <a:ext cx="9525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19" y="1806476"/>
            <a:ext cx="90678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059" y="228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97289"/>
              </p:ext>
            </p:extLst>
          </p:nvPr>
        </p:nvGraphicFramePr>
        <p:xfrm>
          <a:off x="3429000" y="1752600"/>
          <a:ext cx="220980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9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0668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4478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043" y="2286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0996"/>
            <a:ext cx="3373777" cy="337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1540</TotalTime>
  <Words>432</Words>
  <Application>Microsoft Office PowerPoint</Application>
  <PresentationFormat>On-screen Show (4:3)</PresentationFormat>
  <Paragraphs>104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Garamond</vt:lpstr>
      <vt:lpstr>Georgia</vt:lpstr>
      <vt:lpstr>NikoshBAN</vt:lpstr>
      <vt:lpstr>SolaimanLipi</vt:lpstr>
      <vt:lpstr>Times New Roman</vt:lpstr>
      <vt:lpstr>Verdana</vt:lpstr>
      <vt:lpstr>Wingdings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Nurul Amin</cp:lastModifiedBy>
  <cp:revision>185</cp:revision>
  <dcterms:created xsi:type="dcterms:W3CDTF">2014-04-21T05:17:46Z</dcterms:created>
  <dcterms:modified xsi:type="dcterms:W3CDTF">2020-10-27T11:59:20Z</dcterms:modified>
</cp:coreProperties>
</file>