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7" r:id="rId4"/>
    <p:sldId id="268" r:id="rId5"/>
    <p:sldId id="265" r:id="rId6"/>
    <p:sldId id="257" r:id="rId7"/>
    <p:sldId id="261" r:id="rId8"/>
    <p:sldId id="260" r:id="rId9"/>
    <p:sldId id="256" r:id="rId10"/>
    <p:sldId id="258" r:id="rId11"/>
    <p:sldId id="269" r:id="rId12"/>
    <p:sldId id="270" r:id="rId13"/>
    <p:sldId id="259" r:id="rId14"/>
    <p:sldId id="26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0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2B37-317B-4FDE-954A-243C93977097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7A69-9E3E-4819-8EB6-D76BE855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5307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98AC8-918D-4A3F-A3CB-57A595766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8" b="3147"/>
          <a:stretch/>
        </p:blipFill>
        <p:spPr>
          <a:xfrm>
            <a:off x="2228045" y="125002"/>
            <a:ext cx="8049295" cy="475941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49DD6B0-1A6E-41B3-9C3F-9EF88EFCEF4C}"/>
              </a:ext>
            </a:extLst>
          </p:cNvPr>
          <p:cNvSpPr/>
          <p:nvPr/>
        </p:nvSpPr>
        <p:spPr>
          <a:xfrm>
            <a:off x="304800" y="5115338"/>
            <a:ext cx="11608904" cy="1569660"/>
          </a:xfrm>
          <a:prstGeom prst="rect">
            <a:avLst/>
          </a:prstGeom>
          <a:solidFill>
            <a:schemeClr val="lt1">
              <a:alpha val="4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শিক্ষা আমাদের আচরণ পরিবর্তনে এবং বিজ্ঞানের জ্ঞান ও দক্ষতা অর্জনের মাধ্যমে জনসংখ্যা বৃদ্ধিজনিত সমস্যা সমাধানে সাহায্য করে। শুধু তাই নয়, বিজ্ঞান ও প্রযুক্তি দক্ষ মানব সম্পদ তৈরিতেও গুরুত্বপূর্ণ ভূমিকা পালন করে।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56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236" y="540912"/>
            <a:ext cx="3889421" cy="10156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127" y="2665927"/>
            <a:ext cx="10547797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388" y="90152"/>
            <a:ext cx="4533363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70343"/>
              </p:ext>
            </p:extLst>
          </p:nvPr>
        </p:nvGraphicFramePr>
        <p:xfrm>
          <a:off x="605309" y="1531036"/>
          <a:ext cx="11165982" cy="4856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1994"/>
                <a:gridCol w="3721994"/>
                <a:gridCol w="3721994"/>
              </a:tblGrid>
              <a:tr h="1214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অবদান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14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4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422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4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2926" y="1744460"/>
            <a:ext cx="324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উন্নত কৃষি প্রযুক্তি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041" y="262595"/>
            <a:ext cx="11170046" cy="76944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বাক্যাংশের সাথে ডান পাশের বাক্যাংশের মিল করঃ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926" y="2781404"/>
            <a:ext cx="347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নবায়নযোগ্য প্রযুক্তি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132" y="3749548"/>
            <a:ext cx="4225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বিদ্যুৎ ও তেল দিয়ে চলে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041" y="4852823"/>
            <a:ext cx="6364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দক্ষ মানব সম্পদ তৈরিতে ভূমিকা রাখছে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47299" y="1260388"/>
            <a:ext cx="2636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প্রযুক্তি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2100" y="3104569"/>
            <a:ext cx="2483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বাষ্পীয় ইঞ্জিন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67208" y="4863211"/>
            <a:ext cx="211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গাড়ি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3858" y="4103491"/>
            <a:ext cx="2179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6206" y="2067625"/>
            <a:ext cx="329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 খাদ্য উৎপাদন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9739 -0.037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8307 -0.19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403 -0.44491 L -0.35729 -0.1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16094 0.513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38" y="399245"/>
            <a:ext cx="6078828" cy="186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520" y="3567448"/>
            <a:ext cx="11114466" cy="156966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6278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1228" y="-90152"/>
            <a:ext cx="770156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467" y="180304"/>
            <a:ext cx="7778840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467" y="2601532"/>
            <a:ext cx="7946265" cy="34163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2897747"/>
            <a:ext cx="2205148" cy="12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28" y="296213"/>
            <a:ext cx="5872767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039" y="2266682"/>
            <a:ext cx="10225825" cy="31700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১৪ )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পাঠ্যাংশঃজনসংখ্যা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সময়ঃ৪০মিঃ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3" y="2125014"/>
            <a:ext cx="11346286" cy="31393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১৮. ২ .১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250" y="283335"/>
            <a:ext cx="5898524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1976" y="3193961"/>
            <a:ext cx="10625071" cy="2585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01308A36-BF04-4298-9817-520EE27C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218" y="1140089"/>
            <a:ext cx="8481424" cy="4886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85398" y="0"/>
            <a:ext cx="5576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734" y="6027003"/>
            <a:ext cx="5576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9EBC8B-E738-4D0E-A6D5-38F02911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481" y="814508"/>
            <a:ext cx="5122644" cy="368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2FA6ECC-A2F5-49B9-9B19-6AFE399A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t="3494" r="12500" b="3494"/>
          <a:stretch/>
        </p:blipFill>
        <p:spPr>
          <a:xfrm>
            <a:off x="544113" y="775872"/>
            <a:ext cx="4874695" cy="3718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44113" y="5254580"/>
            <a:ext cx="11249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New fold class presentation\Imrul kayes\Picture\solar hous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1337646"/>
            <a:ext cx="8577329" cy="439191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2146" y="347730"/>
            <a:ext cx="4597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047" y="5950039"/>
            <a:ext cx="7212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New fold class presentation\Imrul kayes\Picture\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118694"/>
            <a:ext cx="5274947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D71EB5-E3AA-403F-B21B-4844AE489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254" y="1118694"/>
            <a:ext cx="6116642" cy="377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6834" y="103031"/>
            <a:ext cx="7160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0168" y="5527562"/>
            <a:ext cx="6593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241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2020-10-20T05:16:43Z</dcterms:created>
  <dcterms:modified xsi:type="dcterms:W3CDTF">2020-10-27T12:51:40Z</dcterms:modified>
</cp:coreProperties>
</file>