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7" r:id="rId2"/>
    <p:sldId id="260" r:id="rId3"/>
    <p:sldId id="259" r:id="rId4"/>
    <p:sldId id="261" r:id="rId5"/>
    <p:sldId id="278" r:id="rId6"/>
    <p:sldId id="262" r:id="rId7"/>
    <p:sldId id="263" r:id="rId8"/>
    <p:sldId id="264" r:id="rId9"/>
    <p:sldId id="268" r:id="rId10"/>
    <p:sldId id="271" r:id="rId11"/>
    <p:sldId id="279" r:id="rId12"/>
    <p:sldId id="272" r:id="rId13"/>
    <p:sldId id="274" r:id="rId14"/>
    <p:sldId id="275" r:id="rId15"/>
    <p:sldId id="276" r:id="rId16"/>
    <p:sldId id="27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54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798970D-5227-4CFA-95E5-7EB4267B904D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DB88A05-469B-4335-9815-F5469AD232B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7734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8970D-5227-4CFA-95E5-7EB4267B904D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8A05-469B-4335-9815-F5469AD232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967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8970D-5227-4CFA-95E5-7EB4267B904D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8A05-469B-4335-9815-F5469AD232B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62286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8970D-5227-4CFA-95E5-7EB4267B904D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8A05-469B-4335-9815-F5469AD232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58831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8970D-5227-4CFA-95E5-7EB4267B904D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8A05-469B-4335-9815-F5469AD232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681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8970D-5227-4CFA-95E5-7EB4267B904D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8A05-469B-4335-9815-F5469AD232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87009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8970D-5227-4CFA-95E5-7EB4267B904D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8A05-469B-4335-9815-F5469AD232B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87896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8970D-5227-4CFA-95E5-7EB4267B904D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8A05-469B-4335-9815-F5469AD232B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18500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8970D-5227-4CFA-95E5-7EB4267B904D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8A05-469B-4335-9815-F5469AD232B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6675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8970D-5227-4CFA-95E5-7EB4267B904D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8A05-469B-4335-9815-F5469AD232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603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8970D-5227-4CFA-95E5-7EB4267B904D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8A05-469B-4335-9815-F5469AD232B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0678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8970D-5227-4CFA-95E5-7EB4267B904D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8A05-469B-4335-9815-F5469AD232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272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8970D-5227-4CFA-95E5-7EB4267B904D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8A05-469B-4335-9815-F5469AD232B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256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8970D-5227-4CFA-95E5-7EB4267B904D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8A05-469B-4335-9815-F5469AD232B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256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8970D-5227-4CFA-95E5-7EB4267B904D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8A05-469B-4335-9815-F5469AD232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001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8970D-5227-4CFA-95E5-7EB4267B904D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8A05-469B-4335-9815-F5469AD232B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6131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8970D-5227-4CFA-95E5-7EB4267B904D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8A05-469B-4335-9815-F5469AD232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269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798970D-5227-4CFA-95E5-7EB4267B904D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DB88A05-469B-4335-9815-F5469AD232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084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533400"/>
            <a:ext cx="5638800" cy="1200329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FF0000"/>
                </a:solidFill>
              </a:rPr>
              <a:t>WELCOME</a:t>
            </a:r>
          </a:p>
        </p:txBody>
      </p:sp>
      <p:pic>
        <p:nvPicPr>
          <p:cNvPr id="3" name="Picture 2" descr="Hydrange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905000"/>
            <a:ext cx="8077200" cy="4038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ve-cap-and-trade-cases-phot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609600"/>
            <a:ext cx="5918200" cy="3740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2438400" y="4800601"/>
            <a:ext cx="2057400" cy="1323439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</a:rPr>
              <a:t>hats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29400" y="4554379"/>
            <a:ext cx="2971800" cy="1569660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" name="Notched Right Arrow 5"/>
          <p:cNvSpPr/>
          <p:nvPr/>
        </p:nvSpPr>
        <p:spPr>
          <a:xfrm>
            <a:off x="5181600" y="5296203"/>
            <a:ext cx="9784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1143000"/>
            <a:ext cx="7010400" cy="264687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600" dirty="0" err="1"/>
              <a:t>practic</a:t>
            </a:r>
            <a:endParaRPr lang="en-US" sz="16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7973" y="796290"/>
            <a:ext cx="4876800" cy="1143000"/>
          </a:xfr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6000" dirty="0">
                <a:latin typeface="NikoshBAN" pitchFamily="2" charset="0"/>
                <a:cs typeface="NikoshBAN" pitchFamily="2" charset="0"/>
              </a:rPr>
              <a:t>Group work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71800" y="2255838"/>
            <a:ext cx="1905000" cy="639762"/>
          </a:xfrm>
          <a:noFill/>
        </p:spPr>
        <p:txBody>
          <a:bodyPr/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Group--- 1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67600" y="2177829"/>
            <a:ext cx="1752600" cy="639762"/>
          </a:xfrm>
          <a:noFill/>
        </p:spPr>
        <p:txBody>
          <a:bodyPr/>
          <a:lstStyle/>
          <a:p>
            <a:r>
              <a:rPr lang="en-US" dirty="0" smtClean="0"/>
              <a:t>Group---2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2362200" y="2895600"/>
            <a:ext cx="3505200" cy="2895600"/>
            <a:chOff x="457200" y="2667000"/>
            <a:chExt cx="3505200" cy="2895600"/>
          </a:xfrm>
        </p:grpSpPr>
        <p:grpSp>
          <p:nvGrpSpPr>
            <p:cNvPr id="23" name="Group 22"/>
            <p:cNvGrpSpPr/>
            <p:nvPr/>
          </p:nvGrpSpPr>
          <p:grpSpPr>
            <a:xfrm>
              <a:off x="1066800" y="3200400"/>
              <a:ext cx="2075540" cy="1613261"/>
              <a:chOff x="1066800" y="3200400"/>
              <a:chExt cx="2075540" cy="1613261"/>
            </a:xfrm>
          </p:grpSpPr>
          <p:pic>
            <p:nvPicPr>
              <p:cNvPr id="9" name="Content Placeholder 6" descr="Football.jp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flipH="1">
                <a:off x="1066800" y="3200400"/>
                <a:ext cx="1161140" cy="775061"/>
              </a:xfrm>
              <a:prstGeom prst="rect">
                <a:avLst/>
              </a:prstGeom>
            </p:spPr>
          </p:pic>
          <p:pic>
            <p:nvPicPr>
              <p:cNvPr id="21" name="Content Placeholder 6" descr="Football.jp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flipH="1">
                <a:off x="1524000" y="4038600"/>
                <a:ext cx="1161140" cy="775061"/>
              </a:xfrm>
              <a:prstGeom prst="rect">
                <a:avLst/>
              </a:prstGeom>
            </p:spPr>
          </p:pic>
          <p:pic>
            <p:nvPicPr>
              <p:cNvPr id="22" name="Content Placeholder 6" descr="Football.jp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flipH="1">
                <a:off x="1981200" y="3200400"/>
                <a:ext cx="1161140" cy="775061"/>
              </a:xfrm>
              <a:prstGeom prst="rect">
                <a:avLst/>
              </a:prstGeom>
            </p:spPr>
          </p:pic>
        </p:grpSp>
        <p:sp>
          <p:nvSpPr>
            <p:cNvPr id="24" name="Rectangle 23"/>
            <p:cNvSpPr/>
            <p:nvPr/>
          </p:nvSpPr>
          <p:spPr>
            <a:xfrm>
              <a:off x="457200" y="2667000"/>
              <a:ext cx="3505200" cy="2895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248400" y="2895600"/>
            <a:ext cx="3810000" cy="2895600"/>
            <a:chOff x="4724400" y="2895600"/>
            <a:chExt cx="3810000" cy="3200400"/>
          </a:xfrm>
        </p:grpSpPr>
        <p:pic>
          <p:nvPicPr>
            <p:cNvPr id="11" name="Picture 10" descr="kitten_lily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05400" y="3352800"/>
              <a:ext cx="914400" cy="1062990"/>
            </a:xfrm>
            <a:prstGeom prst="rect">
              <a:avLst/>
            </a:prstGeom>
          </p:spPr>
        </p:pic>
        <p:pic>
          <p:nvPicPr>
            <p:cNvPr id="12" name="Picture 11" descr="kitten_lily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77000" y="4652010"/>
              <a:ext cx="914400" cy="1062990"/>
            </a:xfrm>
            <a:prstGeom prst="rect">
              <a:avLst/>
            </a:prstGeom>
          </p:spPr>
        </p:pic>
        <p:pic>
          <p:nvPicPr>
            <p:cNvPr id="13" name="Picture 12" descr="kitten_lily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86400" y="4652010"/>
              <a:ext cx="914400" cy="1062990"/>
            </a:xfrm>
            <a:prstGeom prst="rect">
              <a:avLst/>
            </a:prstGeom>
          </p:spPr>
        </p:pic>
        <p:pic>
          <p:nvPicPr>
            <p:cNvPr id="14" name="Picture 13" descr="kitten_lily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96000" y="3352800"/>
              <a:ext cx="914400" cy="1062990"/>
            </a:xfrm>
            <a:prstGeom prst="rect">
              <a:avLst/>
            </a:prstGeom>
          </p:spPr>
        </p:pic>
        <p:pic>
          <p:nvPicPr>
            <p:cNvPr id="15" name="Picture 14" descr="kitten_lily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86600" y="3352800"/>
              <a:ext cx="914400" cy="106299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4724400" y="2895600"/>
              <a:ext cx="3810000" cy="3200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762000"/>
            <a:ext cx="4648200" cy="1143000"/>
          </a:xfr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Pair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work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895600" y="2590800"/>
            <a:ext cx="6781800" cy="2438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solidFill>
                  <a:srgbClr val="FF0000"/>
                </a:solidFill>
              </a:rPr>
              <a:t>Discus and say number each other.</a:t>
            </a:r>
            <a:br>
              <a:rPr lang="en-US" sz="4800" dirty="0" smtClean="0">
                <a:solidFill>
                  <a:srgbClr val="FF0000"/>
                </a:solidFill>
              </a:rPr>
            </a:b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0" y="1219200"/>
            <a:ext cx="5715000" cy="1143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Indivisual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work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2971800"/>
            <a:ext cx="7620000" cy="1371600"/>
          </a:xfrm>
          <a:solidFill>
            <a:srgbClr val="92D050"/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en-US" sz="8000" dirty="0">
                <a:latin typeface="NikoshBAN" pitchFamily="2" charset="0"/>
                <a:cs typeface="NikoshBAN" pitchFamily="2" charset="0"/>
              </a:rPr>
              <a:t>Read the text.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8835" y="591379"/>
            <a:ext cx="3400046" cy="731838"/>
          </a:xfr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7200" dirty="0"/>
              <a:t>Task</a:t>
            </a:r>
            <a:endParaRPr lang="en-US" sz="1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1493839"/>
            <a:ext cx="7179174" cy="76862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9600" dirty="0">
                <a:latin typeface="NikoshBAN" pitchFamily="2" charset="0"/>
                <a:cs typeface="NikoshBAN" pitchFamily="2" charset="0"/>
              </a:rPr>
              <a:t>*** Say following numbers:-  </a:t>
            </a: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2, 1, 5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9600" dirty="0">
                <a:latin typeface="NikoshBAN" pitchFamily="2" charset="0"/>
                <a:cs typeface="NikoshBAN" pitchFamily="2" charset="0"/>
              </a:rPr>
              <a:t>***Match </a:t>
            </a:r>
            <a:r>
              <a:rPr lang="en-US" sz="9600" dirty="0" smtClean="0">
                <a:latin typeface="NikoshBAN" pitchFamily="2" charset="0"/>
                <a:cs typeface="NikoshBAN" pitchFamily="2" charset="0"/>
              </a:rPr>
              <a:t>number</a:t>
            </a:r>
            <a:endParaRPr lang="en-US" sz="17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                                                                        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229032" y="3037924"/>
            <a:ext cx="5119255" cy="2500878"/>
            <a:chOff x="2229032" y="3037924"/>
            <a:chExt cx="5119255" cy="2500878"/>
          </a:xfrm>
        </p:grpSpPr>
        <p:pic>
          <p:nvPicPr>
            <p:cNvPr id="4" name="Picture 3" descr="five-cap-and-trade-cases-photo.jpg"/>
            <p:cNvPicPr>
              <a:picLocks noChangeAspect="1"/>
            </p:cNvPicPr>
            <p:nvPr/>
          </p:nvPicPr>
          <p:blipFill>
            <a:blip r:embed="rId3"/>
            <a:srcRect l="16260" t="5240" r="48509" b="47598"/>
            <a:stretch>
              <a:fillRect/>
            </a:stretch>
          </p:blipFill>
          <p:spPr>
            <a:xfrm>
              <a:off x="2855321" y="3107513"/>
              <a:ext cx="818677" cy="566777"/>
            </a:xfrm>
            <a:prstGeom prst="rect">
              <a:avLst/>
            </a:prstGeom>
          </p:spPr>
        </p:pic>
        <p:pic>
          <p:nvPicPr>
            <p:cNvPr id="5" name="Picture 4" descr="five-cap-and-trade-cases-photo.jpg"/>
            <p:cNvPicPr>
              <a:picLocks noChangeAspect="1"/>
            </p:cNvPicPr>
            <p:nvPr/>
          </p:nvPicPr>
          <p:blipFill>
            <a:blip r:embed="rId3"/>
            <a:srcRect l="16260" r="48509" b="47598"/>
            <a:stretch>
              <a:fillRect/>
            </a:stretch>
          </p:blipFill>
          <p:spPr>
            <a:xfrm>
              <a:off x="3922121" y="3037924"/>
              <a:ext cx="818677" cy="629752"/>
            </a:xfrm>
            <a:prstGeom prst="rect">
              <a:avLst/>
            </a:prstGeom>
          </p:spPr>
        </p:pic>
        <p:pic>
          <p:nvPicPr>
            <p:cNvPr id="6" name="Picture 5" descr="five-cap-and-trade-cases-photo.jpg"/>
            <p:cNvPicPr>
              <a:picLocks noChangeAspect="1"/>
            </p:cNvPicPr>
            <p:nvPr/>
          </p:nvPicPr>
          <p:blipFill>
            <a:blip r:embed="rId3"/>
            <a:srcRect l="16260" r="48509" b="47598"/>
            <a:stretch>
              <a:fillRect/>
            </a:stretch>
          </p:blipFill>
          <p:spPr>
            <a:xfrm>
              <a:off x="5979521" y="3037924"/>
              <a:ext cx="818677" cy="629752"/>
            </a:xfrm>
            <a:prstGeom prst="rect">
              <a:avLst/>
            </a:prstGeom>
          </p:spPr>
        </p:pic>
        <p:pic>
          <p:nvPicPr>
            <p:cNvPr id="7" name="Picture 6" descr="five-cap-and-trade-cases-photo.jpg"/>
            <p:cNvPicPr>
              <a:picLocks noChangeAspect="1"/>
            </p:cNvPicPr>
            <p:nvPr/>
          </p:nvPicPr>
          <p:blipFill>
            <a:blip r:embed="rId3"/>
            <a:srcRect l="16260" r="48509" b="47598"/>
            <a:stretch>
              <a:fillRect/>
            </a:stretch>
          </p:blipFill>
          <p:spPr>
            <a:xfrm>
              <a:off x="4988921" y="3037924"/>
              <a:ext cx="818677" cy="629752"/>
            </a:xfrm>
            <a:prstGeom prst="rect">
              <a:avLst/>
            </a:prstGeom>
          </p:spPr>
        </p:pic>
        <p:pic>
          <p:nvPicPr>
            <p:cNvPr id="8" name="Picture 7" descr="five-cap-and-trade-cases-photo.jpg"/>
            <p:cNvPicPr>
              <a:picLocks noChangeAspect="1"/>
            </p:cNvPicPr>
            <p:nvPr/>
          </p:nvPicPr>
          <p:blipFill>
            <a:blip r:embed="rId3"/>
            <a:srcRect l="35837" t="59959" r="35837"/>
            <a:stretch>
              <a:fillRect/>
            </a:stretch>
          </p:blipFill>
          <p:spPr>
            <a:xfrm>
              <a:off x="2229032" y="4449751"/>
              <a:ext cx="1385455" cy="1012851"/>
            </a:xfrm>
            <a:prstGeom prst="rect">
              <a:avLst/>
            </a:prstGeom>
          </p:spPr>
        </p:pic>
        <p:pic>
          <p:nvPicPr>
            <p:cNvPr id="9" name="Picture 8" descr="five-cap-and-trade-cases-photo.jpg"/>
            <p:cNvPicPr>
              <a:picLocks noChangeAspect="1"/>
            </p:cNvPicPr>
            <p:nvPr/>
          </p:nvPicPr>
          <p:blipFill>
            <a:blip r:embed="rId3"/>
            <a:srcRect l="35837" t="59959" r="35837"/>
            <a:stretch>
              <a:fillRect/>
            </a:stretch>
          </p:blipFill>
          <p:spPr>
            <a:xfrm>
              <a:off x="4134032" y="4525951"/>
              <a:ext cx="1385455" cy="1012851"/>
            </a:xfrm>
            <a:prstGeom prst="rect">
              <a:avLst/>
            </a:prstGeom>
          </p:spPr>
        </p:pic>
        <p:pic>
          <p:nvPicPr>
            <p:cNvPr id="10" name="Picture 9" descr="five-cap-and-trade-cases-photo.jpg"/>
            <p:cNvPicPr>
              <a:picLocks noChangeAspect="1"/>
            </p:cNvPicPr>
            <p:nvPr/>
          </p:nvPicPr>
          <p:blipFill>
            <a:blip r:embed="rId3"/>
            <a:srcRect l="35837" t="59959" r="35837"/>
            <a:stretch>
              <a:fillRect/>
            </a:stretch>
          </p:blipFill>
          <p:spPr>
            <a:xfrm>
              <a:off x="5962832" y="4525951"/>
              <a:ext cx="1385455" cy="1012851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7811783" y="2514600"/>
            <a:ext cx="125950" cy="3505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8686800" y="2819400"/>
            <a:ext cx="416152" cy="2799542"/>
            <a:chOff x="8686800" y="2819400"/>
            <a:chExt cx="416152" cy="2799542"/>
          </a:xfrm>
        </p:grpSpPr>
        <p:sp>
          <p:nvSpPr>
            <p:cNvPr id="13" name="TextBox 12"/>
            <p:cNvSpPr txBox="1"/>
            <p:nvPr/>
          </p:nvSpPr>
          <p:spPr>
            <a:xfrm>
              <a:off x="8686800" y="2819400"/>
              <a:ext cx="4036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rgbClr val="FF0000"/>
                  </a:solidFill>
                </a:rPr>
                <a:t>5</a:t>
              </a:r>
              <a:endParaRPr lang="en-GB" sz="4000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699258" y="3818065"/>
              <a:ext cx="4036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FF0000"/>
                  </a:solidFill>
                </a:rPr>
                <a:t>4</a:t>
              </a:r>
              <a:endParaRPr lang="en-GB" sz="4000" dirty="0">
                <a:solidFill>
                  <a:srgbClr val="FF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686800" y="4911056"/>
              <a:ext cx="4036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FF0000"/>
                  </a:solidFill>
                </a:rPr>
                <a:t>3</a:t>
              </a:r>
              <a:endParaRPr lang="en-GB" sz="40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1066800"/>
            <a:ext cx="7239000" cy="43396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noFill/>
            <a:prstDash val="lgDashDot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3800" dirty="0"/>
              <a:t>Thanks         for 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1371601"/>
            <a:ext cx="7543800" cy="3693319"/>
          </a:xfrm>
          <a:prstGeom prst="rect">
            <a:avLst/>
          </a:prstGeom>
          <a:solidFill>
            <a:srgbClr val="92D05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pPr algn="ctr"/>
            <a:r>
              <a:rPr lang="en-US" sz="2800" dirty="0"/>
              <a:t> * </a:t>
            </a:r>
            <a:r>
              <a:rPr lang="en-US" sz="6600" dirty="0"/>
              <a:t>Learning Out Come</a:t>
            </a:r>
          </a:p>
          <a:p>
            <a:pPr lvl="2" algn="ctr">
              <a:buFont typeface="Arial" charset="0"/>
              <a:buChar char="•"/>
            </a:pPr>
            <a:r>
              <a:rPr lang="en-US" sz="4400" b="1" dirty="0"/>
              <a:t>Student Will be able to---                       *say the number.</a:t>
            </a:r>
          </a:p>
          <a:p>
            <a:pPr algn="ctr"/>
            <a:r>
              <a:rPr lang="en-US" sz="4400" i="1" dirty="0">
                <a:latin typeface="NikoshBAN" pitchFamily="2" charset="0"/>
                <a:cs typeface="NikoshBAN" pitchFamily="2" charset="0"/>
              </a:rPr>
              <a:t>      *Write number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685801"/>
            <a:ext cx="8001000" cy="28007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/>
              <a:t>Lerning</a:t>
            </a:r>
            <a:r>
              <a:rPr lang="en-US" sz="4400" dirty="0"/>
              <a:t> Introduction  :Class One  Subject  English. </a:t>
            </a:r>
          </a:p>
          <a:p>
            <a:pPr algn="ctr"/>
            <a:r>
              <a:rPr lang="en-US" sz="4400" dirty="0"/>
              <a:t> Unit 4 </a:t>
            </a:r>
          </a:p>
          <a:p>
            <a:pPr algn="ctr"/>
            <a:r>
              <a:rPr lang="en-US" sz="4400" dirty="0"/>
              <a:t>Lesson – 2  Number  (1)(A)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838201"/>
            <a:ext cx="7467600" cy="2800767"/>
          </a:xfrm>
          <a:prstGeom prst="rect">
            <a:avLst/>
          </a:prstGeom>
          <a:solidFill>
            <a:schemeClr val="accent3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/>
              <a:t>Creat</a:t>
            </a:r>
            <a:r>
              <a:rPr lang="en-US" sz="8800" dirty="0"/>
              <a:t> Emotion</a:t>
            </a:r>
          </a:p>
          <a:p>
            <a:pPr algn="ctr"/>
            <a:r>
              <a:rPr lang="en-US" sz="8800" i="1" dirty="0"/>
              <a:t>Rhyme(one two)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371601"/>
            <a:ext cx="6781800" cy="37702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3900" dirty="0"/>
              <a:t>Input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gura PTi\Desktop\shohidul magura pti\Footb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22600" y="609600"/>
            <a:ext cx="5080000" cy="30099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350009" y="4271180"/>
            <a:ext cx="2667000" cy="1862048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1500" dirty="0"/>
              <a:t>ball</a:t>
            </a:r>
            <a:endParaRPr lang="en-US" sz="3600" dirty="0"/>
          </a:p>
        </p:txBody>
      </p:sp>
      <p:sp>
        <p:nvSpPr>
          <p:cNvPr id="9" name="Notched Right Arrow 8"/>
          <p:cNvSpPr/>
          <p:nvPr/>
        </p:nvSpPr>
        <p:spPr>
          <a:xfrm>
            <a:off x="5562600" y="4876800"/>
            <a:ext cx="978408" cy="7132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 rot="10800000" flipV="1">
            <a:off x="7315200" y="3486350"/>
            <a:ext cx="2362200" cy="2646878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6600" dirty="0"/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gura PTi\Desktop\kitten_lil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571500"/>
            <a:ext cx="3403600" cy="25527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3" name="Picture 2" descr="C:\Users\Magura PTi\Desktop\kitten_lil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609600"/>
            <a:ext cx="3403600" cy="25527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4" name="TextBox 3"/>
          <p:cNvSpPr txBox="1"/>
          <p:nvPr/>
        </p:nvSpPr>
        <p:spPr>
          <a:xfrm>
            <a:off x="2286000" y="3490877"/>
            <a:ext cx="3505200" cy="2646878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600" dirty="0"/>
              <a:t>Cat</a:t>
            </a:r>
            <a:r>
              <a:rPr lang="en-US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59093" y="3706321"/>
            <a:ext cx="2667000" cy="2215991"/>
          </a:xfrm>
          <a:prstGeom prst="rect">
            <a:avLst/>
          </a:prstGeom>
          <a:solidFill>
            <a:srgbClr val="FFC000"/>
          </a:solidFill>
          <a:ln w="127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3800" dirty="0"/>
              <a:t>2</a:t>
            </a:r>
          </a:p>
        </p:txBody>
      </p:sp>
      <p:sp>
        <p:nvSpPr>
          <p:cNvPr id="6" name="Notched Right Arrow 5"/>
          <p:cNvSpPr/>
          <p:nvPr/>
        </p:nvSpPr>
        <p:spPr>
          <a:xfrm>
            <a:off x="6030475" y="4571999"/>
            <a:ext cx="9784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rpeg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2937" y="685800"/>
            <a:ext cx="6324600" cy="38100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3" name="TextBox 2"/>
          <p:cNvSpPr txBox="1"/>
          <p:nvPr/>
        </p:nvSpPr>
        <p:spPr>
          <a:xfrm>
            <a:off x="2438400" y="4724400"/>
            <a:ext cx="2286000" cy="144655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8800" dirty="0"/>
              <a:t>egg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16337" y="4785956"/>
            <a:ext cx="1981200" cy="132343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dirty="0"/>
              <a:t>3</a:t>
            </a:r>
          </a:p>
        </p:txBody>
      </p:sp>
      <p:sp>
        <p:nvSpPr>
          <p:cNvPr id="5" name="Notched Right Arrow 4"/>
          <p:cNvSpPr/>
          <p:nvPr/>
        </p:nvSpPr>
        <p:spPr>
          <a:xfrm>
            <a:off x="5715000" y="5205358"/>
            <a:ext cx="9784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lsa-fis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6427" y="762001"/>
            <a:ext cx="5272087" cy="3743325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TextBox 2"/>
          <p:cNvSpPr txBox="1"/>
          <p:nvPr/>
        </p:nvSpPr>
        <p:spPr>
          <a:xfrm rot="10800000" flipH="1" flipV="1">
            <a:off x="2288575" y="4835327"/>
            <a:ext cx="2959299" cy="144655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8800" dirty="0"/>
              <a:t>fishes</a:t>
            </a:r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6858001" y="4712217"/>
            <a:ext cx="2833361" cy="156966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9600" dirty="0"/>
              <a:t>4</a:t>
            </a:r>
          </a:p>
        </p:txBody>
      </p:sp>
      <p:sp>
        <p:nvSpPr>
          <p:cNvPr id="5" name="Notched Right Arrow 4"/>
          <p:cNvSpPr/>
          <p:nvPr/>
        </p:nvSpPr>
        <p:spPr>
          <a:xfrm>
            <a:off x="5638800" y="5558602"/>
            <a:ext cx="9784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286</TotalTime>
  <Words>104</Words>
  <Application>Microsoft Office PowerPoint</Application>
  <PresentationFormat>Widescreen</PresentationFormat>
  <Paragraphs>38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Garamond</vt:lpstr>
      <vt:lpstr>NikoshBAN</vt:lpstr>
      <vt:lpstr>Times New Roman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Group work</vt:lpstr>
      <vt:lpstr>Pair work</vt:lpstr>
      <vt:lpstr>Indivisual work</vt:lpstr>
      <vt:lpstr>Task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Magura PTi</dc:creator>
  <cp:lastModifiedBy>Microsoft account</cp:lastModifiedBy>
  <cp:revision>67</cp:revision>
  <dcterms:created xsi:type="dcterms:W3CDTF">2015-01-18T05:57:45Z</dcterms:created>
  <dcterms:modified xsi:type="dcterms:W3CDTF">2020-10-27T02:31:32Z</dcterms:modified>
</cp:coreProperties>
</file>