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5" r:id="rId9"/>
    <p:sldId id="276" r:id="rId10"/>
    <p:sldId id="278" r:id="rId11"/>
    <p:sldId id="261" r:id="rId12"/>
    <p:sldId id="263" r:id="rId13"/>
    <p:sldId id="27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8580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14" autoAdjust="0"/>
  </p:normalViewPr>
  <p:slideViewPr>
    <p:cSldViewPr>
      <p:cViewPr varScale="1">
        <p:scale>
          <a:sx n="68" d="100"/>
          <a:sy n="68" d="100"/>
        </p:scale>
        <p:origin x="222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DD53E-30D7-4360-B32C-ECA3C547A846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7F2C-772D-4726-9591-8FEAE769F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6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8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413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76020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5115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32196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95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96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8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6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8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1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5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4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2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4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200400" y="152400"/>
            <a:ext cx="6324600" cy="22098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Wave1">
              <a:avLst/>
            </a:prstTxWarp>
          </a:bodyPr>
          <a:lstStyle/>
          <a:p>
            <a:pPr algn="ctr"/>
            <a:r>
              <a:rPr lang="en-US" sz="11500" dirty="0" err="1">
                <a:ln w="18415" cmpd="sng">
                  <a:solidFill>
                    <a:srgbClr val="FFFFFF"/>
                  </a:solidFill>
                  <a:prstDash val="solid"/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blipFill>
                <a:blip r:embed="rId2"/>
                <a:stretch>
                  <a:fillRect/>
                </a:stretch>
              </a:blip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R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84323" y="2057400"/>
            <a:ext cx="5588000" cy="4191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152401"/>
            <a:ext cx="6019800" cy="1200329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শিক্ষার্থীদের   বইএর  ১১ পৃষ্ঠা  দেখতে   বলব  ।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1" y="1447800"/>
            <a:ext cx="6900333" cy="495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0" y="533401"/>
            <a:ext cx="327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81200" y="1676400"/>
            <a:ext cx="2362200" cy="409342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1ম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>
                <a:latin typeface="NikoshBAN" pitchFamily="2" charset="0"/>
                <a:cs typeface="NikoshBAN" pitchFamily="2" charset="0"/>
              </a:rPr>
              <a:t>অ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খোঁজা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  ই  এ</a:t>
            </a:r>
          </a:p>
          <a:p>
            <a:r>
              <a:rPr lang="en-US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আ ক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67600" y="1676400"/>
            <a:ext cx="2362200" cy="409342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2য়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IN" sz="3200" dirty="0">
                <a:latin typeface="NikoshBAN" pitchFamily="2" charset="0"/>
                <a:cs typeface="NikoshBAN" pitchFamily="2" charset="0"/>
              </a:rPr>
              <a:t>    আ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খোঁজা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  ই  এ</a:t>
            </a:r>
          </a:p>
          <a:p>
            <a:r>
              <a:rPr lang="en-US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আ ক</a:t>
            </a:r>
            <a:endParaRPr lang="en-US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419600" y="1981200"/>
            <a:ext cx="34290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24400" y="2273468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4343400"/>
            <a:ext cx="10439400" cy="1200329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বর্ণ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চিনতে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0" y="1295400"/>
            <a:ext cx="2133600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NikoshBAN" pitchFamily="2" charset="0"/>
                <a:cs typeface="NikoshBAN" pitchFamily="2" charset="0"/>
              </a:rPr>
              <a:t>নিরাময়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6600" y="3048001"/>
            <a:ext cx="5791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নিজে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পারগ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শিশু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অপারগ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শিশুদের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0" y="990600"/>
            <a:ext cx="335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ndex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438400"/>
            <a:ext cx="5791200" cy="388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524000" y="304800"/>
            <a:ext cx="8991600" cy="1219200"/>
          </a:xfrm>
          <a:prstGeom prst="cloudCallout">
            <a:avLst>
              <a:gd name="adj1" fmla="val -20833"/>
              <a:gd name="adj2" fmla="val 89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8229600" cy="1143000"/>
          </a:xfrm>
        </p:spPr>
        <p:txBody>
          <a:bodyPr>
            <a:prstTxWarp prst="textCurveDown">
              <a:avLst/>
            </a:prstTxWarp>
          </a:bodyPr>
          <a:lstStyle/>
          <a:p>
            <a:pPr algn="ctr"/>
            <a:r>
              <a:rPr lang="en-US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33601"/>
            <a:ext cx="8229600" cy="4525963"/>
          </a:xfrm>
          <a:solidFill>
            <a:srgbClr val="FFC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5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দীপ</a:t>
            </a:r>
            <a:r>
              <a:rPr lang="en-US" sz="5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নারায়ন</a:t>
            </a:r>
            <a:r>
              <a:rPr lang="en-US" sz="5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বিশ্বাস</a:t>
            </a:r>
            <a:endParaRPr lang="bn-IN" sz="5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IN" sz="5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সহঃ শিক্ষক           </a:t>
            </a:r>
            <a:endParaRPr lang="en-US" sz="58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IN" sz="5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8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বিষ্ণুপুর</a:t>
            </a:r>
            <a:r>
              <a:rPr lang="en-US" sz="5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5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প্রাথমি</a:t>
            </a:r>
            <a:r>
              <a:rPr lang="bn-IN" sz="5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 বিদ্যালয় </a:t>
            </a:r>
            <a:endParaRPr lang="en-US" sz="5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5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5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, </a:t>
            </a:r>
            <a:r>
              <a:rPr lang="en-US" sz="5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নড়াইল</a:t>
            </a:r>
            <a:r>
              <a:rPr lang="en-US" sz="5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ghtning Bolt 3"/>
          <p:cNvSpPr/>
          <p:nvPr/>
        </p:nvSpPr>
        <p:spPr>
          <a:xfrm rot="20603992">
            <a:off x="3356246" y="157875"/>
            <a:ext cx="5652223" cy="1915579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8100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2209800"/>
            <a:ext cx="7162800" cy="4419600"/>
          </a:xfrm>
          <a:solidFill>
            <a:srgbClr val="00206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6600" dirty="0" err="1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: 1ম          </a:t>
            </a:r>
          </a:p>
          <a:p>
            <a:pPr>
              <a:buNone/>
            </a:pPr>
            <a:r>
              <a:rPr lang="en-US" sz="6600" dirty="0" err="1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বাংলা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6600" dirty="0">
                <a:latin typeface="NikoshBAN" pitchFamily="2" charset="0"/>
                <a:cs typeface="NikoshBAN" pitchFamily="2" charset="0"/>
              </a:rPr>
              <a:t>সময়:4০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:</a:t>
            </a:r>
          </a:p>
          <a:p>
            <a:pPr>
              <a:buNone/>
            </a:pPr>
            <a:r>
              <a:rPr lang="en-US" sz="6600" dirty="0" err="1">
                <a:latin typeface="NikoshBAN" pitchFamily="2" charset="0"/>
                <a:cs typeface="NikoshBAN" pitchFamily="2" charset="0"/>
              </a:rPr>
              <a:t>পাঠশিরনাম:বর্ণ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শিখি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6600" dirty="0" err="1">
                <a:latin typeface="NikoshBAN" pitchFamily="2" charset="0"/>
                <a:cs typeface="NikoshBAN" pitchFamily="2" charset="0"/>
              </a:rPr>
              <a:t>পাঠ্যাংশ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:  </a:t>
            </a:r>
            <a:r>
              <a:rPr lang="bn-IN" sz="6600" dirty="0">
                <a:latin typeface="NikoshBAN" pitchFamily="2" charset="0"/>
                <a:cs typeface="NikoshBAN" pitchFamily="2" charset="0"/>
              </a:rPr>
              <a:t>অ আ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8600" y="914401"/>
            <a:ext cx="3886200" cy="1323439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err="1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11658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1।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6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000246" y="3745082"/>
            <a:ext cx="5597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533401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ঘোষণা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1905000"/>
            <a:ext cx="7391400" cy="14465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আয়  ঝড় , আয়  ঝড় ,  আম  পড়  ,   আম  পড় ---------- এই গান টি র    মাধ্যমে ।   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403942"/>
            <a:ext cx="4653780" cy="371085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28600" y="403943"/>
            <a:ext cx="3505200" cy="1323439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অজ</a:t>
            </a:r>
            <a:r>
              <a:rPr lang="en-US" sz="8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চরে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724400"/>
            <a:ext cx="1704975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8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জ</a:t>
            </a:r>
            <a:r>
              <a:rPr lang="bn-IN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43205" y="4610668"/>
            <a:ext cx="1857375" cy="1323439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000" dirty="0">
                <a:latin typeface="NikoshBAN" pitchFamily="2" charset="0"/>
                <a:cs typeface="NikoshBAN" pitchFamily="2" charset="0"/>
              </a:rPr>
              <a:t>অ</a:t>
            </a:r>
            <a:r>
              <a:rPr lang="bn-IN" sz="8000" dirty="0"/>
              <a:t> </a:t>
            </a:r>
            <a:endParaRPr lang="en-US" sz="8000" dirty="0"/>
          </a:p>
        </p:txBody>
      </p:sp>
      <p:sp>
        <p:nvSpPr>
          <p:cNvPr id="14" name="TextBox 13"/>
          <p:cNvSpPr txBox="1"/>
          <p:nvPr/>
        </p:nvSpPr>
        <p:spPr>
          <a:xfrm>
            <a:off x="7239000" y="4597020"/>
            <a:ext cx="1928813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000" dirty="0">
                <a:latin typeface="NikoshBAN" pitchFamily="2" charset="0"/>
                <a:cs typeface="NikoshBAN" pitchFamily="2" charset="0"/>
              </a:rPr>
              <a:t>জ</a:t>
            </a:r>
            <a:r>
              <a:rPr lang="bn-IN" sz="8000" dirty="0"/>
              <a:t> </a:t>
            </a:r>
            <a:endParaRPr lang="en-US" sz="8000" dirty="0"/>
          </a:p>
        </p:txBody>
      </p:sp>
      <p:sp>
        <p:nvSpPr>
          <p:cNvPr id="16" name="TextBox 15"/>
          <p:cNvSpPr txBox="1"/>
          <p:nvPr/>
        </p:nvSpPr>
        <p:spPr>
          <a:xfrm>
            <a:off x="10058400" y="3948948"/>
            <a:ext cx="1857375" cy="26468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14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56.jpg"/>
          <p:cNvPicPr>
            <a:picLocks noChangeAspect="1"/>
          </p:cNvPicPr>
          <p:nvPr/>
        </p:nvPicPr>
        <p:blipFill rotWithShape="1">
          <a:blip r:embed="rId2" cstate="print"/>
          <a:srcRect b="17474"/>
          <a:stretch/>
        </p:blipFill>
        <p:spPr>
          <a:xfrm>
            <a:off x="4724400" y="137575"/>
            <a:ext cx="6634972" cy="352002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28600" y="137575"/>
            <a:ext cx="2590800" cy="10156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6000" dirty="0">
                <a:latin typeface="NikoshBAN" pitchFamily="2" charset="0"/>
                <a:cs typeface="NikoshBAN" pitchFamily="2" charset="0"/>
              </a:rPr>
              <a:t>অলি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ওড়ে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69102" y="4343400"/>
            <a:ext cx="791418" cy="10156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6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6000" dirty="0"/>
          </a:p>
        </p:txBody>
      </p:sp>
      <p:sp>
        <p:nvSpPr>
          <p:cNvPr id="9" name="TextBox 8"/>
          <p:cNvSpPr txBox="1"/>
          <p:nvPr/>
        </p:nvSpPr>
        <p:spPr>
          <a:xfrm>
            <a:off x="9911572" y="4191000"/>
            <a:ext cx="1447800" cy="221599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13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46112" y="4353951"/>
            <a:ext cx="777240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itchFamily="2" charset="0"/>
                <a:cs typeface="NikoshBAN" pitchFamily="2" charset="0"/>
              </a:rPr>
              <a:t>লি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191000"/>
            <a:ext cx="1468120" cy="10156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অলি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5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0999" y="454956"/>
            <a:ext cx="6477001" cy="375616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-11723" y="685800"/>
            <a:ext cx="2743200" cy="1200329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7200" dirty="0">
                <a:latin typeface="NikoshBAN" pitchFamily="2" charset="0"/>
                <a:cs typeface="NikoshBAN" pitchFamily="2" charset="0"/>
              </a:rPr>
              <a:t>আম খাই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724400"/>
            <a:ext cx="2105660" cy="144655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7240" y="4705643"/>
            <a:ext cx="1270000" cy="186204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115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5900420" y="4703298"/>
            <a:ext cx="1143000" cy="186204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11500" dirty="0">
                <a:latin typeface="NikoshBAN" pitchFamily="2" charset="0"/>
                <a:cs typeface="NikoshBAN" pitchFamily="2" charset="0"/>
              </a:rPr>
              <a:t>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72600" y="4211122"/>
            <a:ext cx="2057400" cy="264687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152400"/>
            <a:ext cx="5683132" cy="425686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60278" y="381000"/>
            <a:ext cx="3657600" cy="144655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latin typeface="NikoshBAN" pitchFamily="2" charset="0"/>
                <a:cs typeface="NikoshBAN" pitchFamily="2" charset="0"/>
              </a:rPr>
              <a:t>আতা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চা</a:t>
            </a:r>
            <a:r>
              <a:rPr lang="bn-IN" sz="8800" dirty="0" smtClean="0">
                <a:latin typeface="NikoshBAN" pitchFamily="2" charset="0"/>
                <a:cs typeface="NikoshBAN" pitchFamily="2" charset="0"/>
              </a:rPr>
              <a:t>ই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278" y="4637865"/>
            <a:ext cx="2362200" cy="144655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8800" dirty="0">
                <a:latin typeface="NikoshBAN" pitchFamily="2" charset="0"/>
                <a:cs typeface="NikoshBAN" pitchFamily="2" charset="0"/>
              </a:rPr>
              <a:t>তা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7200" y="4648102"/>
            <a:ext cx="990600" cy="14465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57800" y="4648102"/>
            <a:ext cx="914400" cy="14465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800" dirty="0">
                <a:latin typeface="NikoshBAN" pitchFamily="2" charset="0"/>
                <a:cs typeface="NikoshBAN" pitchFamily="2" charset="0"/>
              </a:rPr>
              <a:t>তা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9836618" y="4047938"/>
            <a:ext cx="2286000" cy="264687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946</TotalTime>
  <Words>147</Words>
  <Application>Microsoft Office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NikoshBAN</vt:lpstr>
      <vt:lpstr>Trebuchet MS</vt:lpstr>
      <vt:lpstr>Vrinda</vt:lpstr>
      <vt:lpstr>Wingdings 3</vt:lpstr>
      <vt:lpstr>Facet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 NARAYAN BISWAS ASSISTANT TEACHER </dc:title>
  <dc:creator>Magur PTi</dc:creator>
  <cp:lastModifiedBy>Microsoft account</cp:lastModifiedBy>
  <cp:revision>224</cp:revision>
  <dcterms:created xsi:type="dcterms:W3CDTF">2015-01-11T03:24:14Z</dcterms:created>
  <dcterms:modified xsi:type="dcterms:W3CDTF">2020-10-27T03:06:37Z</dcterms:modified>
</cp:coreProperties>
</file>