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71" r:id="rId9"/>
    <p:sldId id="276" r:id="rId10"/>
    <p:sldId id="261" r:id="rId11"/>
    <p:sldId id="263" r:id="rId12"/>
    <p:sldId id="27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580C"/>
    <a:srgbClr val="00FF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714" autoAdjust="0"/>
  </p:normalViewPr>
  <p:slideViewPr>
    <p:cSldViewPr>
      <p:cViewPr varScale="1">
        <p:scale>
          <a:sx n="42" d="100"/>
          <a:sy n="42" d="100"/>
        </p:scale>
        <p:origin x="924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DD53E-30D7-4360-B32C-ECA3C547A846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37F2C-772D-4726-9591-8FEAE769F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09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A4C4B6-9371-49B3-9BEB-E942228EF89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8304"/>
            <a:ext cx="120396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Right Arrow 3"/>
          <p:cNvSpPr/>
          <p:nvPr/>
        </p:nvSpPr>
        <p:spPr>
          <a:xfrm>
            <a:off x="3352800" y="609600"/>
            <a:ext cx="6324600" cy="22098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Wave1">
              <a:avLst/>
            </a:prstTxWarp>
          </a:bodyPr>
          <a:lstStyle/>
          <a:p>
            <a:pPr algn="ctr"/>
            <a:r>
              <a:rPr lang="en-US" sz="11500" dirty="0" err="1">
                <a:ln w="18415" cmpd="sng">
                  <a:solidFill>
                    <a:srgbClr val="FFFFFF"/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blipFill>
                <a:blip r:embed="rId3"/>
                <a:stretch>
                  <a:fillRect/>
                </a:stretch>
              </a:blip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R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0" y="2057400"/>
            <a:ext cx="6460646" cy="4191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1000" y="533401"/>
            <a:ext cx="327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73490"/>
            <a:ext cx="118872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7" name="TextBox 36"/>
          <p:cNvSpPr txBox="1"/>
          <p:nvPr/>
        </p:nvSpPr>
        <p:spPr>
          <a:xfrm>
            <a:off x="2552700" y="1663819"/>
            <a:ext cx="2362200" cy="403187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NikoshBAN" pitchFamily="2" charset="0"/>
                <a:cs typeface="NikoshBAN" pitchFamily="2" charset="0"/>
              </a:rPr>
              <a:t>1ম 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>
                <a:latin typeface="NikoshBAN" pitchFamily="2" charset="0"/>
                <a:cs typeface="NikoshBAN" pitchFamily="2" charset="0"/>
              </a:rPr>
              <a:t>ক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খোঁজা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8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 ঘ ফ ঝ ক গ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0" y="1684291"/>
            <a:ext cx="2362200" cy="403187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NikoshBAN" pitchFamily="2" charset="0"/>
                <a:cs typeface="NikoshBAN" pitchFamily="2" charset="0"/>
              </a:rPr>
              <a:t>3য় 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>
                <a:latin typeface="NikoshBAN" pitchFamily="2" charset="0"/>
                <a:cs typeface="NikoshBAN" pitchFamily="2" charset="0"/>
              </a:rPr>
              <a:t>গ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খোঁজা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8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 ঘ ফ ঝ ক গ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953000" y="1684291"/>
            <a:ext cx="2362200" cy="403187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NikoshBAN" pitchFamily="2" charset="0"/>
                <a:cs typeface="NikoshBAN" pitchFamily="2" charset="0"/>
              </a:rPr>
              <a:t>2য় 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>
                <a:latin typeface="NikoshBAN" pitchFamily="2" charset="0"/>
                <a:cs typeface="NikoshBAN" pitchFamily="2" charset="0"/>
              </a:rPr>
              <a:t>খ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খোঁজা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8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 ঘ ফ ঝ ক গ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 animBg="1"/>
      <p:bldP spid="47" grpId="0" animBg="1"/>
      <p:bldP spid="4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"/>
            <a:ext cx="118110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Right Arrow 3"/>
          <p:cNvSpPr/>
          <p:nvPr/>
        </p:nvSpPr>
        <p:spPr>
          <a:xfrm>
            <a:off x="4800600" y="381000"/>
            <a:ext cx="34290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105400" y="685801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0863" y="2006265"/>
            <a:ext cx="7696200" cy="1200329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7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বর্ণ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চিনতে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710519" y="3718440"/>
            <a:ext cx="1676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ক</a:t>
            </a:r>
            <a:endParaRPr lang="en-US" sz="1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7519" y="3566040"/>
            <a:ext cx="1676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খ</a:t>
            </a:r>
            <a:endParaRPr lang="en-US" sz="1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25519" y="3642240"/>
            <a:ext cx="1676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গ</a:t>
            </a:r>
            <a:endParaRPr lang="en-US" sz="1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"/>
            <a:ext cx="119634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TextBox 1"/>
          <p:cNvSpPr txBox="1"/>
          <p:nvPr/>
        </p:nvSpPr>
        <p:spPr>
          <a:xfrm>
            <a:off x="4953000" y="1295400"/>
            <a:ext cx="2133600" cy="11079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6600" dirty="0" err="1">
                <a:latin typeface="NikoshBAN" pitchFamily="2" charset="0"/>
                <a:cs typeface="NikoshBAN" pitchFamily="2" charset="0"/>
              </a:rPr>
              <a:t>নিরাময়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6600" y="3048001"/>
            <a:ext cx="5791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নিজে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পারগ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শিশু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অপারগ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6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শিশুদের</a:t>
            </a: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"/>
            <a:ext cx="120396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TextBox 1"/>
          <p:cNvSpPr txBox="1"/>
          <p:nvPr/>
        </p:nvSpPr>
        <p:spPr>
          <a:xfrm>
            <a:off x="4114800" y="990600"/>
            <a:ext cx="335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00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ndex9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2438400"/>
            <a:ext cx="5791200" cy="388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8304"/>
            <a:ext cx="119634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Cloud Callout 3"/>
          <p:cNvSpPr/>
          <p:nvPr/>
        </p:nvSpPr>
        <p:spPr>
          <a:xfrm>
            <a:off x="3124200" y="1263651"/>
            <a:ext cx="6934200" cy="1265511"/>
          </a:xfrm>
          <a:prstGeom prst="cloudCallout">
            <a:avLst>
              <a:gd name="adj1" fmla="val -20833"/>
              <a:gd name="adj2" fmla="val 89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50" y="1286396"/>
            <a:ext cx="6134100" cy="1143000"/>
          </a:xfrm>
        </p:spPr>
        <p:txBody>
          <a:bodyPr>
            <a:prstTxWarp prst="textCurveDown">
              <a:avLst/>
            </a:prstTxWarp>
            <a:normAutofit/>
          </a:bodyPr>
          <a:lstStyle/>
          <a:p>
            <a:pPr algn="ctr"/>
            <a:r>
              <a:rPr lang="en-US" sz="105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105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105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105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2895600"/>
            <a:ext cx="6553200" cy="2971800"/>
          </a:xfr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দীপ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নারায়ন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বিশ্বাস</a:t>
            </a:r>
            <a:endParaRPr lang="en-U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: </a:t>
            </a: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বিষ্ণুপুর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</a:t>
            </a:r>
          </a:p>
          <a:p>
            <a:pPr algn="ctr">
              <a:buNone/>
            </a:pP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সদর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, </a:t>
            </a: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নড়াইল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।</a:t>
            </a:r>
          </a:p>
          <a:p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DIP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8304"/>
            <a:ext cx="118872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Lightning Bolt 3"/>
          <p:cNvSpPr/>
          <p:nvPr/>
        </p:nvSpPr>
        <p:spPr>
          <a:xfrm rot="20603992">
            <a:off x="3252831" y="734869"/>
            <a:ext cx="5652223" cy="1915579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blipFill>
                <a:blip r:embed="rId3"/>
                <a:stretch>
                  <a:fillRect/>
                </a:stretch>
              </a:blip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4140" y="992379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9096" y="2195704"/>
            <a:ext cx="5736609" cy="36576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 1ম          </a:t>
            </a:r>
          </a:p>
          <a:p>
            <a:pPr>
              <a:buNone/>
            </a:pP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: 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সময়:4০ 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</a:p>
          <a:p>
            <a:pPr>
              <a:buNone/>
            </a:pP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পাঠশিরোনাম:বর্ণ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শিখি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পাঠ্যাংশ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  ক খ 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38304"/>
            <a:ext cx="119634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4038600" y="914401"/>
            <a:ext cx="3886200" cy="1323439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dirty="0" err="1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>
                <a:latin typeface="NikoshBAN" pitchFamily="2" charset="0"/>
                <a:cs typeface="NikoshBAN" pitchFamily="2" charset="0"/>
              </a:rPr>
              <a:t>ফল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3429000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1। </a:t>
            </a:r>
            <a:r>
              <a:rPr lang="en-US" sz="6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বর্ণ</a:t>
            </a:r>
            <a:r>
              <a:rPr lang="en-US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সনাক্ত</a:t>
            </a:r>
            <a:r>
              <a:rPr lang="en-US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ও   </a:t>
            </a:r>
            <a:r>
              <a:rPr lang="en-US" sz="6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8304"/>
            <a:ext cx="118872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TextBox 1"/>
          <p:cNvSpPr txBox="1"/>
          <p:nvPr/>
        </p:nvSpPr>
        <p:spPr>
          <a:xfrm>
            <a:off x="3619500" y="1371732"/>
            <a:ext cx="560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আবেগ</a:t>
            </a:r>
            <a:r>
              <a:rPr lang="en-US" sz="4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4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8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ঘোষণা</a:t>
            </a:r>
            <a:endParaRPr lang="en-US" sz="4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8304"/>
            <a:ext cx="119634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75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0472" y="838201"/>
            <a:ext cx="3830663" cy="3200399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3024116" y="40386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লম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ধরি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98209" y="4869597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লম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998688" y="4834358"/>
            <a:ext cx="6858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6674726" y="4834358"/>
            <a:ext cx="6858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NikoshBAN" pitchFamily="2" charset="0"/>
                <a:cs typeface="NikoshBAN" pitchFamily="2" charset="0"/>
              </a:rPr>
              <a:t>ল</a:t>
            </a:r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7357920" y="4834949"/>
            <a:ext cx="6858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NikoshBAN" pitchFamily="2" charset="0"/>
                <a:cs typeface="NikoshBAN" pitchFamily="2" charset="0"/>
              </a:rPr>
              <a:t>ম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7944134" y="1848675"/>
            <a:ext cx="1828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8304"/>
            <a:ext cx="118872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75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58796" y="1058838"/>
            <a:ext cx="4354205" cy="320836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568379" y="4488005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বর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পড়ি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11522" y="518035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বর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641400" y="4772236"/>
            <a:ext cx="6858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6327200" y="4772237"/>
            <a:ext cx="6858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NikoshBAN" pitchFamily="2" charset="0"/>
                <a:cs typeface="NikoshBAN" pitchFamily="2" charset="0"/>
              </a:rPr>
              <a:t>ব</a:t>
            </a:r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7013000" y="4772236"/>
            <a:ext cx="6858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NikoshBAN" pitchFamily="2" charset="0"/>
                <a:cs typeface="NikoshBAN" pitchFamily="2" charset="0"/>
              </a:rPr>
              <a:t>র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7911234" y="2362201"/>
            <a:ext cx="1828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19634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75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8643" y="1185830"/>
            <a:ext cx="4689438" cy="292264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971800" y="4420432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ম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ভাঙাই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99560" y="5213395"/>
            <a:ext cx="814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ম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6172200" y="4797896"/>
            <a:ext cx="6858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0" y="4780571"/>
            <a:ext cx="6858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NikoshBAN" pitchFamily="2" charset="0"/>
                <a:cs typeface="NikoshBAN" pitchFamily="2" charset="0"/>
              </a:rPr>
              <a:t>ম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8382000" y="1923876"/>
            <a:ext cx="1295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13716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"/>
            <a:ext cx="11887200" cy="67196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2514600" y="828821"/>
            <a:ext cx="701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বই</a:t>
            </a:r>
            <a:r>
              <a:rPr lang="en-US" sz="54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খুলে</a:t>
            </a:r>
            <a:r>
              <a:rPr lang="en-US" sz="54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20 </a:t>
            </a:r>
            <a:r>
              <a:rPr lang="en-US" sz="54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পৃষ্ঠা</a:t>
            </a:r>
            <a:r>
              <a:rPr lang="en-US" sz="54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54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দেখেতে</a:t>
            </a:r>
            <a:r>
              <a:rPr lang="en-US" sz="54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বলব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C4B6-9371-49B3-9BEB-E942228EF89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DIP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2057400"/>
            <a:ext cx="6781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799</TotalTime>
  <Words>177</Words>
  <Application>Microsoft Office PowerPoint</Application>
  <PresentationFormat>Widescreen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Constantia</vt:lpstr>
      <vt:lpstr>NikoshBAN</vt:lpstr>
      <vt:lpstr>Wingdings 2</vt:lpstr>
      <vt:lpstr>Flow</vt:lpstr>
      <vt:lpstr>PowerPoint Presentation</vt:lpstr>
      <vt:lpstr>শিক্ষক পরিচিতি</vt:lpstr>
      <vt:lpstr>পাঠ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 NARAYAN BISWAS ASSISTANT TEACHER </dc:title>
  <dc:creator>Magur PTi</dc:creator>
  <cp:lastModifiedBy>Microsoft account</cp:lastModifiedBy>
  <cp:revision>183</cp:revision>
  <dcterms:created xsi:type="dcterms:W3CDTF">2015-01-11T03:24:14Z</dcterms:created>
  <dcterms:modified xsi:type="dcterms:W3CDTF">2020-10-27T10:46:57Z</dcterms:modified>
</cp:coreProperties>
</file>