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</p:sldMasterIdLst>
  <p:sldIdLst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9F7DF-E356-47E3-8D01-6819FEA5D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1D2CD-4465-4385-A5FA-550B0F02D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2724-6D6F-4044-AE4A-441E36B80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E6664-8F32-4FDA-B97D-A5F4DC1C6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A6B1A-F473-4996-95C6-499A106E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9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182FC-EF25-4818-9793-41E821D6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CBF85-BAC9-4627-BF67-93BD2FF1A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CEB4C-7428-44D3-ACB2-FCD557F6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A8E9F-8AC2-4B64-81DD-B9DE208C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DCE11-F28F-48D8-8BC1-E438442E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3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3A5409-654C-42C6-A440-821213545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ED918-1D8D-417C-A107-D68077EED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3BEAD-E390-481F-A257-37FCBF5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0B825-5B10-4711-9B57-2596E7FE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32CC7-B3A2-4F8F-B3C6-9F9E2031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87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552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713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532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6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383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868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78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58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7FBA2-212B-4A5A-937F-E6D5B278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2F542-7DD1-4CA8-8DC8-D8CB10ECA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E6F32-9198-4F70-8ADF-AE4F953A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5C17A-E97E-44DE-8443-E410D222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D0234-4162-4467-BAF9-F6D4E1DC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1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73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884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06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6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13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28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12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08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58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0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862E5-8395-45F4-B56F-D9266F33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03C63-B316-4433-A75B-C42E514C3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BF875-7696-4B93-975E-3AF5A282D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7DF70-4635-41A0-9CE3-3A251FB9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E0B94-0A7E-4FDC-95B9-1589E0E3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2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92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1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07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02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374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1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15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47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09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79E6-D1E8-4DA7-A2E1-13DA92D7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75DD6-7A9B-4C99-87C1-93DC82289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47577-8A55-41D7-AB03-FD5861753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618DE-9AA2-4FAC-8922-48284EE1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080F0-5B31-4C54-8814-03FB4C4E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F1C57-C59A-46EF-ADFC-D80E8243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447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3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487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11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857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379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11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319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97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14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5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1BD47-FB27-49E4-8EF7-87BE0BCF3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0672E-6601-41D8-BAE9-DF66D1AC8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F61D9-119C-4F2F-851B-25133147C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860F9-E077-44F2-9F31-25E76FD84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D44C0F-670B-4B4C-86F1-8CBEF94B6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3609FF-6A19-4ED5-A772-D0E674ABE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6A804E-9DCA-4E85-B66B-B6EE6C79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60495-EB9C-4785-BF4D-AB869B5A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689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67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2831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927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103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173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52EA-CBD7-4651-A3D1-EA3CC65CD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CA3BF-66F8-4800-8C44-78A06804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BE8EF-BDEE-4A20-9925-CBA99464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2F4E3-EB63-45B2-AA28-1E574FD6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7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188BC-66E6-46F7-9392-74416B64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3E081-9DCA-4236-8F69-49A7569F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4A427-6680-4B60-8B98-4907F59A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2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9458-2FE9-450F-8885-00A080A2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475A-0B14-4327-B824-F2BC1E7B1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A1E37-9BC2-4351-B485-AF9CF1581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7DADC-1DE8-4B41-93BA-015F8BAC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46BB1-B8F3-4C9C-A570-E505F3601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081E0-06EA-422F-A69F-FA9D1E80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5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9350-6D9F-4FC3-BF9D-431938671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6FC329-7905-405A-8556-603285D27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9474B-9A61-4266-A898-07AB0EFDE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E0200-4BCA-4D7A-88A1-710E8F4BD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B7972-DF5C-44DB-862B-D87BD701C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4EBF9-E384-48FD-8B7A-9365E53A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8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22C13-928F-4DEB-A1E9-E3AF8569B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51223-554A-42A5-954F-1F9FC7767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2EDB5-17C2-46EF-A50A-37A8474A2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DEAD9-7BA1-44C1-8C5A-9E6931FB9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C4799-BDCF-4626-AB62-27ECEA26E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3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05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75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0A3A0BF-5ECD-492C-9A87-54D85556E24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C4071-6569-441F-9952-44123A11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52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%E0%A6%AC%E0%A7%8D%E0%A6%B0%E0%A7%80%E0%A6%9C_999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29DAB-C668-46CB-881F-52C7C830B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8E3EB8-9DA1-4231-83E1-2B5E99A69A03}"/>
              </a:ext>
            </a:extLst>
          </p:cNvPr>
          <p:cNvSpPr txBox="1"/>
          <p:nvPr/>
        </p:nvSpPr>
        <p:spPr>
          <a:xfrm>
            <a:off x="1706578" y="145676"/>
            <a:ext cx="1209822" cy="18620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115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</a:t>
            </a:r>
            <a:endParaRPr lang="en-US" sz="115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1720E-7896-4AB5-AA16-EA2BF57DE871}"/>
              </a:ext>
            </a:extLst>
          </p:cNvPr>
          <p:cNvSpPr txBox="1"/>
          <p:nvPr/>
        </p:nvSpPr>
        <p:spPr>
          <a:xfrm>
            <a:off x="4676321" y="145676"/>
            <a:ext cx="1209822" cy="18620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115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 </a:t>
            </a:r>
            <a:endParaRPr lang="en-US" sz="115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696328-1FBC-4B14-8990-681A68DB89E5}"/>
              </a:ext>
            </a:extLst>
          </p:cNvPr>
          <p:cNvSpPr txBox="1"/>
          <p:nvPr/>
        </p:nvSpPr>
        <p:spPr>
          <a:xfrm>
            <a:off x="7322162" y="145676"/>
            <a:ext cx="1209822" cy="18620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115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endParaRPr lang="en-US" sz="115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C01E6-72FA-4ABA-95BF-B789FA1E9925}"/>
              </a:ext>
            </a:extLst>
          </p:cNvPr>
          <p:cNvSpPr txBox="1"/>
          <p:nvPr/>
        </p:nvSpPr>
        <p:spPr>
          <a:xfrm>
            <a:off x="9548892" y="145676"/>
            <a:ext cx="1209822" cy="18620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115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endParaRPr lang="en-US" sz="115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5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CCDFC5-431A-4F65-9EA1-36DAADAB51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14700C-206A-4CCA-B563-D06B5BA2B46E}"/>
              </a:ext>
            </a:extLst>
          </p:cNvPr>
          <p:cNvSpPr txBox="1"/>
          <p:nvPr/>
        </p:nvSpPr>
        <p:spPr>
          <a:xfrm>
            <a:off x="1410286" y="2705725"/>
            <a:ext cx="9371428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 পাঠ্যাংশটি পড়াবেন </a:t>
            </a:r>
            <a:endParaRPr lang="en-US" sz="8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CC34D0-6709-4D44-AE75-9BA2D7AADC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0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634EE4-1DB5-48DF-9318-ADD883DC2EC4}"/>
              </a:ext>
            </a:extLst>
          </p:cNvPr>
          <p:cNvSpPr txBox="1"/>
          <p:nvPr/>
        </p:nvSpPr>
        <p:spPr>
          <a:xfrm>
            <a:off x="1297745" y="792519"/>
            <a:ext cx="9371428" cy="55092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 ছাত্র-ছাত্রীদের কয়েকজনকে সামনে ডেকে এনে প্রমিত উচ্চারণে পড়তে বলবেন।  </a:t>
            </a:r>
            <a:endParaRPr lang="en-US" sz="8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4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6050F0-D944-4264-A852-77C792A028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BC14FA-47C4-49CE-BC76-0C7BD3B448E1}"/>
              </a:ext>
            </a:extLst>
          </p:cNvPr>
          <p:cNvSpPr txBox="1"/>
          <p:nvPr/>
        </p:nvSpPr>
        <p:spPr>
          <a:xfrm>
            <a:off x="1439056" y="393768"/>
            <a:ext cx="9342658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 কবিতাংশটি পড় ও দেখে দেখে তোমাদের খাতায় লিখ। </a:t>
            </a:r>
            <a:endParaRPr lang="en-US" sz="72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D72F12-F6DE-4876-AC9E-FA0B2D63E4F0}"/>
              </a:ext>
            </a:extLst>
          </p:cNvPr>
          <p:cNvSpPr txBox="1"/>
          <p:nvPr/>
        </p:nvSpPr>
        <p:spPr>
          <a:xfrm>
            <a:off x="1410286" y="4155908"/>
            <a:ext cx="9371428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দুর্বল ছাত্র-ছাত্রীদের শিক্ষক সহযোগীতা করবেন।</a:t>
            </a:r>
            <a:endParaRPr lang="en-US" sz="72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442DEC-3149-4DF1-B72B-59B188A49F13}"/>
              </a:ext>
            </a:extLst>
          </p:cNvPr>
          <p:cNvSpPr txBox="1"/>
          <p:nvPr/>
        </p:nvSpPr>
        <p:spPr>
          <a:xfrm>
            <a:off x="707488" y="187002"/>
            <a:ext cx="11235983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নিচের শব্দগুলোর অর্থ বল ও সবাই খাতায় লিখ।  </a:t>
            </a:r>
            <a:endParaRPr lang="en-US" sz="60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E6232-1D73-4460-AB92-488BDF97E245}"/>
              </a:ext>
            </a:extLst>
          </p:cNvPr>
          <p:cNvSpPr txBox="1"/>
          <p:nvPr/>
        </p:nvSpPr>
        <p:spPr>
          <a:xfrm>
            <a:off x="369863" y="2478296"/>
            <a:ext cx="2288932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পূর্বদেশ</a:t>
            </a:r>
            <a:endParaRPr lang="en-US" sz="6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ECF4AA-5AA3-4B8C-8F97-D4A4529A8655}"/>
              </a:ext>
            </a:extLst>
          </p:cNvPr>
          <p:cNvSpPr txBox="1"/>
          <p:nvPr/>
        </p:nvSpPr>
        <p:spPr>
          <a:xfrm>
            <a:off x="3279530" y="2478296"/>
            <a:ext cx="786032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= </a:t>
            </a:r>
            <a:endParaRPr lang="en-US" sz="6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ED63A5-EBEF-4768-B19D-1A038EC5FBC9}"/>
              </a:ext>
            </a:extLst>
          </p:cNvPr>
          <p:cNvSpPr txBox="1"/>
          <p:nvPr/>
        </p:nvSpPr>
        <p:spPr>
          <a:xfrm>
            <a:off x="4571413" y="2478296"/>
            <a:ext cx="7250724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পূর্বদেকে আছে এমন দেশ। </a:t>
            </a:r>
            <a:endParaRPr lang="en-US" sz="6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7CBD8-0F0A-4739-B0FB-C89A65B9E244}"/>
              </a:ext>
            </a:extLst>
          </p:cNvPr>
          <p:cNvSpPr txBox="1"/>
          <p:nvPr/>
        </p:nvSpPr>
        <p:spPr>
          <a:xfrm>
            <a:off x="389206" y="4020649"/>
            <a:ext cx="2288932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প্রিয়</a:t>
            </a:r>
            <a:endParaRPr lang="en-US" sz="6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52BB07-6584-4209-898F-EA5722C775E0}"/>
              </a:ext>
            </a:extLst>
          </p:cNvPr>
          <p:cNvSpPr txBox="1"/>
          <p:nvPr/>
        </p:nvSpPr>
        <p:spPr>
          <a:xfrm>
            <a:off x="3298873" y="4020649"/>
            <a:ext cx="786032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= </a:t>
            </a:r>
            <a:endParaRPr lang="en-US" sz="6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E9FB02-38DC-4F0C-BD9C-F44148DEABEF}"/>
              </a:ext>
            </a:extLst>
          </p:cNvPr>
          <p:cNvSpPr txBox="1"/>
          <p:nvPr/>
        </p:nvSpPr>
        <p:spPr>
          <a:xfrm>
            <a:off x="4590756" y="4020649"/>
            <a:ext cx="7250724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পছন্দ করা হয় এমন। </a:t>
            </a:r>
            <a:endParaRPr lang="en-US" sz="6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62F97-DB9F-41E4-87E8-5A38CADBF780}"/>
              </a:ext>
            </a:extLst>
          </p:cNvPr>
          <p:cNvSpPr txBox="1"/>
          <p:nvPr/>
        </p:nvSpPr>
        <p:spPr>
          <a:xfrm>
            <a:off x="389206" y="5563002"/>
            <a:ext cx="2288932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আপন</a:t>
            </a:r>
            <a:endParaRPr lang="en-US" sz="6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5D2B95-17FF-4467-A113-422B1F0BC095}"/>
              </a:ext>
            </a:extLst>
          </p:cNvPr>
          <p:cNvSpPr txBox="1"/>
          <p:nvPr/>
        </p:nvSpPr>
        <p:spPr>
          <a:xfrm>
            <a:off x="3298873" y="5563002"/>
            <a:ext cx="786032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= </a:t>
            </a:r>
            <a:endParaRPr lang="en-US" sz="6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399A08-CA71-4361-8ED7-A15B3263537D}"/>
              </a:ext>
            </a:extLst>
          </p:cNvPr>
          <p:cNvSpPr txBox="1"/>
          <p:nvPr/>
        </p:nvSpPr>
        <p:spPr>
          <a:xfrm>
            <a:off x="4590756" y="5563002"/>
            <a:ext cx="7250724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নিজ। </a:t>
            </a:r>
            <a:endParaRPr lang="en-US" sz="6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5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06A05-B638-49F0-B97D-929813AFF963}"/>
              </a:ext>
            </a:extLst>
          </p:cNvPr>
          <p:cNvSpPr txBox="1"/>
          <p:nvPr/>
        </p:nvSpPr>
        <p:spPr>
          <a:xfrm>
            <a:off x="2390042" y="128992"/>
            <a:ext cx="7805812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 পাঠের সারসংক্ষেপ </a:t>
            </a:r>
            <a:endParaRPr lang="en-US" sz="6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ED102-AA60-4B80-8222-A83240A777E2}"/>
              </a:ext>
            </a:extLst>
          </p:cNvPr>
          <p:cNvSpPr txBox="1"/>
          <p:nvPr/>
        </p:nvSpPr>
        <p:spPr>
          <a:xfrm>
            <a:off x="699135" y="2025786"/>
            <a:ext cx="10793730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আমাদের দেশের নাম বাংলাদেশ। এটি সূর্য ওঠার পূর্বদেশ। এটি কবির দেশ, বীরের দেশ। আমে আমার দেশকে অনেক ভালোবাসি। </a:t>
            </a:r>
            <a:endParaRPr lang="en-US" sz="6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3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FB7EF5-96FF-4B13-A71B-14BBCC05F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6FA753-3A21-493C-BEA3-066112DE0ADB}"/>
              </a:ext>
            </a:extLst>
          </p:cNvPr>
          <p:cNvSpPr txBox="1"/>
          <p:nvPr/>
        </p:nvSpPr>
        <p:spPr>
          <a:xfrm>
            <a:off x="3374780" y="213399"/>
            <a:ext cx="5220580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 ধন্যবাদ </a:t>
            </a:r>
            <a:endParaRPr lang="en-US" sz="6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0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0EE294D-B027-43EE-AADA-706087A56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F5787C-334A-4F92-AAE9-7EBEF4D1D6AD}"/>
              </a:ext>
            </a:extLst>
          </p:cNvPr>
          <p:cNvSpPr txBox="1"/>
          <p:nvPr/>
        </p:nvSpPr>
        <p:spPr>
          <a:xfrm>
            <a:off x="3179263" y="133453"/>
            <a:ext cx="5833474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 পরিচিতি  </a:t>
            </a:r>
            <a:endParaRPr lang="en-US" sz="8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DF3E79-BD2B-4130-A381-64BE1298A0CF}"/>
              </a:ext>
            </a:extLst>
          </p:cNvPr>
          <p:cNvSpPr txBox="1"/>
          <p:nvPr/>
        </p:nvSpPr>
        <p:spPr>
          <a:xfrm>
            <a:off x="443173" y="2238209"/>
            <a:ext cx="7566185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সাইফুল ইসলাম</a:t>
            </a:r>
          </a:p>
          <a:p>
            <a:r>
              <a:rPr lang="bn-IN" sz="6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সহকারি শিক্ষক</a:t>
            </a:r>
          </a:p>
          <a:p>
            <a:r>
              <a:rPr lang="bn-IN" sz="6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 মোহাম্মদপুর স, প্রা,বি</a:t>
            </a:r>
          </a:p>
          <a:p>
            <a:r>
              <a:rPr lang="bn-IN" sz="6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সেনবাগ, নোয়াখালী</a:t>
            </a:r>
            <a:endParaRPr lang="en-US" sz="6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1CF6C2-B76F-42C0-B137-87FFF1719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434" y="2238209"/>
            <a:ext cx="2114845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CD996B-EB29-466F-9D8A-23A9DA4675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1B022E-198C-48C2-A43A-E482EE561D73}"/>
              </a:ext>
            </a:extLst>
          </p:cNvPr>
          <p:cNvSpPr txBox="1"/>
          <p:nvPr/>
        </p:nvSpPr>
        <p:spPr>
          <a:xfrm>
            <a:off x="3179262" y="265463"/>
            <a:ext cx="5833474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 পরিচিতি  </a:t>
            </a:r>
            <a:endParaRPr lang="en-US" sz="8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8A599-AFCF-4360-B075-919004D0DA6C}"/>
              </a:ext>
            </a:extLst>
          </p:cNvPr>
          <p:cNvSpPr txBox="1"/>
          <p:nvPr/>
        </p:nvSpPr>
        <p:spPr>
          <a:xfrm>
            <a:off x="1970056" y="2281004"/>
            <a:ext cx="8251887" cy="42473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বিষয়ঃ বাংলা</a:t>
            </a:r>
          </a:p>
          <a:p>
            <a:r>
              <a:rPr lang="bn-IN" sz="5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শ্রেণিঃ ৩য়</a:t>
            </a:r>
          </a:p>
          <a:p>
            <a:r>
              <a:rPr lang="bn-IN" sz="5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পাঠের শিরোনামঃ আমাদের এই      </a:t>
            </a:r>
          </a:p>
          <a:p>
            <a:r>
              <a:rPr lang="bn-IN" sz="5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বাংলাদেশ (কবিতা )</a:t>
            </a:r>
          </a:p>
          <a:p>
            <a:r>
              <a:rPr lang="bn-IN" sz="5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পাঠ্যাংশঃ কবিতা ( ১ম পাঁচ লাইন )</a:t>
            </a:r>
          </a:p>
        </p:txBody>
      </p:sp>
    </p:spTree>
    <p:extLst>
      <p:ext uri="{BB962C8B-B14F-4D97-AF65-F5344CB8AC3E}">
        <p14:creationId xmlns:p14="http://schemas.microsoft.com/office/powerpoint/2010/main" val="3440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6D75C-5E57-4B52-AD54-5E771C9DF753}"/>
              </a:ext>
            </a:extLst>
          </p:cNvPr>
          <p:cNvSpPr txBox="1"/>
          <p:nvPr/>
        </p:nvSpPr>
        <p:spPr>
          <a:xfrm>
            <a:off x="3179263" y="196948"/>
            <a:ext cx="5833474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 </a:t>
            </a:r>
            <a:endParaRPr lang="en-US" sz="8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2CFC9-B3BC-4211-A003-F742094D4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50" y="2314136"/>
            <a:ext cx="8954723" cy="43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8D74C-4E41-464E-8FF5-5CD063C61A4B}"/>
              </a:ext>
            </a:extLst>
          </p:cNvPr>
          <p:cNvSpPr txBox="1"/>
          <p:nvPr/>
        </p:nvSpPr>
        <p:spPr>
          <a:xfrm rot="5400000">
            <a:off x="9408828" y="2845634"/>
            <a:ext cx="3527685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উপকরণ </a:t>
            </a:r>
            <a:endParaRPr lang="en-US" sz="8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13CA9-7A30-42A0-BB83-214AFF2A5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53470" cy="68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8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62BE2A-58FC-4CEB-B146-D1D1CFC43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57F578-666B-4BBA-869C-F5B97B13AC3D}"/>
              </a:ext>
            </a:extLst>
          </p:cNvPr>
          <p:cNvSpPr txBox="1"/>
          <p:nvPr/>
        </p:nvSpPr>
        <p:spPr>
          <a:xfrm>
            <a:off x="1882709" y="112542"/>
            <a:ext cx="8426582" cy="144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পূর্ব পাঠ নিয়ে আলোচনা </a:t>
            </a:r>
            <a:endParaRPr lang="en-US" sz="8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FCEC00-4B3A-46B9-A756-3ACA9395AF8A}"/>
              </a:ext>
            </a:extLst>
          </p:cNvPr>
          <p:cNvSpPr txBox="1"/>
          <p:nvPr/>
        </p:nvSpPr>
        <p:spPr>
          <a:xfrm>
            <a:off x="431391" y="2261382"/>
            <a:ext cx="11329218" cy="41549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০১। কবিতাটির প্রথম পাঁচ লাইন</a:t>
            </a:r>
          </a:p>
          <a:p>
            <a:r>
              <a:rPr lang="bn-IN" sz="6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০২। কবিতাটির নাম </a:t>
            </a:r>
          </a:p>
          <a:p>
            <a:r>
              <a:rPr lang="bn-IN" sz="6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০৩। কবির নাম</a:t>
            </a:r>
          </a:p>
          <a:p>
            <a:r>
              <a:rPr lang="bn-IN" sz="6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০৪। সূর্য ওঠার পূর্বদেশ কোনটি? </a:t>
            </a:r>
            <a:endParaRPr lang="en-US" sz="6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6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00407B-22AD-4968-B7C0-7BD667AE4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54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C2A335-C7A3-4E90-938D-E7C16987D2FF}"/>
              </a:ext>
            </a:extLst>
          </p:cNvPr>
          <p:cNvSpPr txBox="1"/>
          <p:nvPr/>
        </p:nvSpPr>
        <p:spPr>
          <a:xfrm>
            <a:off x="3012812" y="444498"/>
            <a:ext cx="6166375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পাঠের শিরোনাম </a:t>
            </a:r>
            <a:endParaRPr lang="en-US" sz="8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7B50C0-9AA3-4DBB-834E-D3093762E646}"/>
              </a:ext>
            </a:extLst>
          </p:cNvPr>
          <p:cNvSpPr txBox="1"/>
          <p:nvPr/>
        </p:nvSpPr>
        <p:spPr>
          <a:xfrm>
            <a:off x="220318" y="2719870"/>
            <a:ext cx="11465169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কবিতাঃ আমাদের এই বাংলাদেশ</a:t>
            </a:r>
            <a:endParaRPr lang="en-US" sz="8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2D488C-0660-4CD6-B28F-7A36EB40A9FD}"/>
              </a:ext>
            </a:extLst>
          </p:cNvPr>
          <p:cNvSpPr txBox="1"/>
          <p:nvPr/>
        </p:nvSpPr>
        <p:spPr>
          <a:xfrm>
            <a:off x="260175" y="4869882"/>
            <a:ext cx="11465169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কবির নামঃ সৈয়দ শামসুল হক।</a:t>
            </a:r>
          </a:p>
        </p:txBody>
      </p:sp>
    </p:spTree>
    <p:extLst>
      <p:ext uri="{BB962C8B-B14F-4D97-AF65-F5344CB8AC3E}">
        <p14:creationId xmlns:p14="http://schemas.microsoft.com/office/powerpoint/2010/main" val="3434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C4B8FC-C994-4BC1-A9D3-ECE86C7D0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26299E-BF5B-43A7-BBB5-2F1BF14B3F9C}"/>
              </a:ext>
            </a:extLst>
          </p:cNvPr>
          <p:cNvSpPr txBox="1"/>
          <p:nvPr/>
        </p:nvSpPr>
        <p:spPr>
          <a:xfrm>
            <a:off x="626388" y="29346"/>
            <a:ext cx="11465169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কবিতাঃ আমাদের এই বাংলাদেশ</a:t>
            </a:r>
            <a:endParaRPr lang="en-US" sz="8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BA0F91-AEC3-45CB-AB41-7E576C08C79B}"/>
              </a:ext>
            </a:extLst>
          </p:cNvPr>
          <p:cNvSpPr txBox="1"/>
          <p:nvPr/>
        </p:nvSpPr>
        <p:spPr>
          <a:xfrm>
            <a:off x="2762333" y="1811896"/>
            <a:ext cx="7193280" cy="501675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আমাদের এই বাংলাদেশ</a:t>
            </a:r>
          </a:p>
          <a:p>
            <a:pPr algn="ctr"/>
            <a:r>
              <a:rPr lang="bn-IN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সৈয়দ শামসুল হক</a:t>
            </a:r>
          </a:p>
          <a:p>
            <a:pPr algn="ctr"/>
            <a:endParaRPr lang="bn-IN" sz="3200" b="1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সূর্য উঠার পূর্বদেশ</a:t>
            </a:r>
          </a:p>
          <a:p>
            <a:pPr algn="ctr"/>
            <a:r>
              <a:rPr lang="bn-IN" sz="36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বাংলাদেশ। </a:t>
            </a:r>
          </a:p>
          <a:p>
            <a:pPr algn="ctr"/>
            <a:r>
              <a:rPr lang="bn-IN" sz="36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আমার প্রিয় আপন দেশ</a:t>
            </a:r>
          </a:p>
          <a:p>
            <a:pPr algn="ctr"/>
            <a:r>
              <a:rPr lang="bn-IN" sz="36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বাংলাদেশ।</a:t>
            </a:r>
          </a:p>
          <a:p>
            <a:pPr algn="ctr"/>
            <a:r>
              <a:rPr lang="bn-IN" sz="36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আমাদের এই বাংলাদেশ।</a:t>
            </a:r>
          </a:p>
          <a:p>
            <a:pPr algn="ctr"/>
            <a:r>
              <a:rPr lang="bn-IN" sz="36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কবীর দেশ বীরের দেশ</a:t>
            </a:r>
          </a:p>
        </p:txBody>
      </p:sp>
    </p:spTree>
    <p:extLst>
      <p:ext uri="{BB962C8B-B14F-4D97-AF65-F5344CB8AC3E}">
        <p14:creationId xmlns:p14="http://schemas.microsoft.com/office/powerpoint/2010/main" val="2478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B285D3-67DE-4D0B-99D4-BBB82698A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6ECC9F-2114-4238-9D6C-0034437824C2}"/>
              </a:ext>
            </a:extLst>
          </p:cNvPr>
          <p:cNvSpPr txBox="1"/>
          <p:nvPr/>
        </p:nvSpPr>
        <p:spPr>
          <a:xfrm>
            <a:off x="483337" y="2226904"/>
            <a:ext cx="11465169" cy="2800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 তোমাদের বাংলা বইয়ের ৫ নং পৃষ্ঠা খোল</a:t>
            </a:r>
            <a:endParaRPr lang="en-US" sz="8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4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203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Gill Sans MT</vt:lpstr>
      <vt:lpstr>Nikosh</vt:lpstr>
      <vt:lpstr>Trebuchet MS</vt:lpstr>
      <vt:lpstr>Wingdings 3</vt:lpstr>
      <vt:lpstr>Office Theme</vt:lpstr>
      <vt:lpstr>Gallery</vt:lpstr>
      <vt:lpstr>Berlin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sujon</dc:creator>
  <cp:lastModifiedBy>sujon</cp:lastModifiedBy>
  <cp:revision>40</cp:revision>
  <dcterms:created xsi:type="dcterms:W3CDTF">2020-09-11T03:36:19Z</dcterms:created>
  <dcterms:modified xsi:type="dcterms:W3CDTF">2020-10-16T02:16:59Z</dcterms:modified>
</cp:coreProperties>
</file>