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59" r:id="rId7"/>
  </p:sldIdLst>
  <p:sldSz cx="13716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" y="-210"/>
      </p:cViewPr>
      <p:guideLst>
        <p:guide orient="horz" pos="2160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130426"/>
            <a:ext cx="116586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9601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74639"/>
            <a:ext cx="30861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9"/>
            <a:ext cx="9029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406901"/>
            <a:ext cx="11658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2906713"/>
            <a:ext cx="11658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600201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60602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60602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535113"/>
            <a:ext cx="60626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174875"/>
            <a:ext cx="6062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3050"/>
            <a:ext cx="45124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73051"/>
            <a:ext cx="7667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435101"/>
            <a:ext cx="45124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4800600"/>
            <a:ext cx="8229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12775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1234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1234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6356351"/>
            <a:ext cx="434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5078" y="2590800"/>
            <a:ext cx="4378362" cy="2819400"/>
          </a:xfrm>
        </p:spPr>
      </p:pic>
      <p:sp>
        <p:nvSpPr>
          <p:cNvPr id="5" name="TextBox 4"/>
          <p:cNvSpPr txBox="1"/>
          <p:nvPr/>
        </p:nvSpPr>
        <p:spPr>
          <a:xfrm>
            <a:off x="2590800" y="762000"/>
            <a:ext cx="104967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বঙ্গবন্ধুকে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বাংলাকে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চেনা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Bongobondugrandmaster.com 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পারেন,চারটি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চিনবেন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১৯৪৭সাল থেকে১৯৭১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বাঙ্গালীর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স্বাধিকার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কোর্সটি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n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14400"/>
            <a:ext cx="12192000" cy="54331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nd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600200"/>
            <a:ext cx="10515600" cy="452596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n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143000"/>
            <a:ext cx="10210799" cy="5266973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nd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00200"/>
            <a:ext cx="99060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40</Words>
  <Application>Microsoft Office PowerPoint</Application>
  <PresentationFormat>Custom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3</cp:revision>
  <dcterms:created xsi:type="dcterms:W3CDTF">2006-08-16T00:00:00Z</dcterms:created>
  <dcterms:modified xsi:type="dcterms:W3CDTF">2020-10-28T08:42:54Z</dcterms:modified>
</cp:coreProperties>
</file>