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0" y="6167735"/>
            <a:ext cx="830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তরুন</a:t>
            </a:r>
            <a:r>
              <a:rPr lang="en-US" sz="24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মন্ডল,সহকারী</a:t>
            </a:r>
            <a:r>
              <a:rPr lang="en-US" sz="24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),</a:t>
            </a:r>
            <a:r>
              <a:rPr lang="en-US" sz="2400" b="1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নলিয়ান</a:t>
            </a:r>
            <a:r>
              <a:rPr lang="en-US" sz="24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মাদ্রাসা,দাকোপ,খুলনা</a:t>
            </a:r>
            <a:r>
              <a:rPr lang="en-US" sz="24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568" y="609600"/>
            <a:ext cx="6286500" cy="83099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" y="1828800"/>
            <a:ext cx="7793182" cy="42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45" y="381000"/>
            <a:ext cx="5715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1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২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545" y="1371600"/>
            <a:ext cx="6476999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34044" y="4787674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গুণে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346364"/>
            <a:ext cx="3328154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2" descr="E:\MOTIAR\Motiar D. Content\Class Viii\Picture\পাঠ ২৩\newworksheet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1586668"/>
            <a:ext cx="387387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E:\MOTIAR\Motiar D. Content\Class Viii\Picture\পাঠ ২৩\9b515897c753870aef8ad8ec068a7706c64285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1"/>
            <a:ext cx="3642621" cy="205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21888" y="4933475"/>
            <a:ext cx="79098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একটি</a:t>
            </a:r>
            <a:r>
              <a:rPr lang="en-US" sz="3600" b="1" dirty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3600" b="1" dirty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3600" b="1" dirty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সারি</a:t>
            </a:r>
            <a:r>
              <a:rPr lang="en-US" sz="3600" b="1" dirty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3600" b="1" dirty="0" err="1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কলাম</a:t>
            </a:r>
            <a:r>
              <a:rPr lang="en-US" sz="3600" b="1" dirty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r>
              <a:rPr lang="en-US" sz="3600" b="1" dirty="0" smtClean="0">
                <a:solidFill>
                  <a:prstClr val="black"/>
                </a:solidFill>
                <a:latin typeface="NikoshLight" pitchFamily="2" charset="0"/>
                <a:cs typeface="NikoshLight" pitchFamily="2" charset="0"/>
              </a:rPr>
              <a:t>। </a:t>
            </a:r>
            <a:endParaRPr lang="en-US" b="1" dirty="0">
              <a:solidFill>
                <a:prstClr val="black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1889" y="3839119"/>
            <a:ext cx="790982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রেজিস্টার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খাতার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পৃষ্ঠার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ন্যায়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এখানে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28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latin typeface="NikoshLight" pitchFamily="2" charset="0"/>
                <a:cs typeface="NikoshLight" pitchFamily="2" charset="0"/>
              </a:rPr>
              <a:t>থাকে</a:t>
            </a:r>
            <a:r>
              <a:rPr lang="en-US" sz="2800" b="1" dirty="0" smtClean="0">
                <a:latin typeface="NikoshLight" pitchFamily="2" charset="0"/>
                <a:cs typeface="NikoshLight" pitchFamily="2" charset="0"/>
              </a:rPr>
              <a:t>। </a:t>
            </a:r>
            <a:endParaRPr lang="en-US" sz="1400" b="1" dirty="0"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9994" y="304800"/>
            <a:ext cx="352220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C:\Users\Motiar\Document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245" y="2125988"/>
            <a:ext cx="5892179" cy="325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1773694" y="1981200"/>
            <a:ext cx="1752600" cy="14956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914400"/>
            <a:ext cx="1676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95899" y="1837730"/>
            <a:ext cx="1752600" cy="1866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48499" y="1135797"/>
            <a:ext cx="179174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সেল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15738" y="4265951"/>
            <a:ext cx="515911" cy="419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3670249"/>
            <a:ext cx="136333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সারির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দিয়ে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789" y="5481935"/>
            <a:ext cx="8458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B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24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0"/>
            <a:ext cx="25234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2052" y="3075057"/>
            <a:ext cx="6179897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16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index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442559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06291" y="3352800"/>
            <a:ext cx="32766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হড্ডা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05543"/>
            <a:ext cx="58674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উদ্দেশ্য</a:t>
            </a:r>
            <a:endParaRPr kumimoji="0" lang="en-US" sz="3600" b="0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4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26" y="1219200"/>
            <a:ext cx="6248400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495800"/>
            <a:ext cx="8229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রেজিস্টারে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গ্রেড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জিপিএ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0535" y="305542"/>
            <a:ext cx="58674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উদ্দেশ্য</a:t>
            </a:r>
            <a:endParaRPr kumimoji="0" lang="en-US" sz="3600" b="0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95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mobile\IMG_20150422_093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88473"/>
            <a:ext cx="7239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90600" y="4772561"/>
            <a:ext cx="74676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0535" y="305542"/>
            <a:ext cx="58674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উদ্দেশ্য</a:t>
            </a:r>
            <a:endParaRPr kumimoji="0" lang="en-US" sz="3600" b="0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67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535" y="305542"/>
            <a:ext cx="58674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উদ্দেশ্য</a:t>
            </a:r>
            <a:endParaRPr kumimoji="0" lang="en-US" sz="3600" b="0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601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5000" y="4419599"/>
            <a:ext cx="5888182" cy="132343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আরএস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এন্টারপ্রাইজ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রড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535" y="305542"/>
            <a:ext cx="58674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উদ্দেশ্য</a:t>
            </a:r>
            <a:endParaRPr kumimoji="0" lang="en-US" sz="3600" b="0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E:\MOTIAR\Motiar D. Content\Class Viii\Picture\পাঠ ২৩\1410590780_IMG_20140913_123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4724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4648200"/>
            <a:ext cx="70104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535" y="305542"/>
            <a:ext cx="58674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kumimoji="0" lang="en-US" sz="3600" b="0" i="0" u="none" strike="noStrike" kern="0" cap="none" spc="0" normalizeH="0" baseline="0" noProof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উদ্দেশ্য</a:t>
            </a:r>
            <a:endParaRPr kumimoji="0" lang="en-US" sz="3600" b="0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E:\MOTIAR\Motiar D. Content\Class Viii\Picture\পাঠ ২৩\র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491" y="1066800"/>
            <a:ext cx="5638800" cy="322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4572000"/>
            <a:ext cx="73914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ক্যাশিয়ারকে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হিমশিম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304800"/>
            <a:ext cx="201529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4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778" y="1447798"/>
            <a:ext cx="24577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20-06-25_11-00-36_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01008"/>
            <a:ext cx="1828800" cy="1608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039" y="3886200"/>
            <a:ext cx="363536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তরুন মন্ডল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সহকারি শিক্ষক (কম্পিউটার) </a:t>
            </a:r>
            <a:endParaRPr lang="bn-IN" sz="1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নলিয়ান আলিম মাদরাসা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দাকোপ, খুলনা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b="1" dirty="0">
              <a:latin typeface="Magneto" pitchFamily="8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rtarun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230@gmail.com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মোবাইল নং: ০১৯১৮৮১৫৮১৯ </a:t>
            </a:r>
            <a:endParaRPr lang="bn-IN" b="1" dirty="0"/>
          </a:p>
        </p:txBody>
      </p:sp>
      <p:sp>
        <p:nvSpPr>
          <p:cNvPr id="6" name="Rectangle 5"/>
          <p:cNvSpPr/>
          <p:nvPr/>
        </p:nvSpPr>
        <p:spPr>
          <a:xfrm>
            <a:off x="5791200" y="1447797"/>
            <a:ext cx="21627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1" y="2743200"/>
            <a:ext cx="3200400" cy="2234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lang="bn-BD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 2২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4391892" y="1433942"/>
            <a:ext cx="609600" cy="449580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04800"/>
            <a:ext cx="28921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কাজ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563880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648200"/>
            <a:ext cx="7010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উপরিউক্ত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81200"/>
            <a:ext cx="8458200" cy="3933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kern="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kern="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নির্ভুলভাবে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kern="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kern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kern="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295400" y="429491"/>
            <a:ext cx="6629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kumimoji="0" lang="en-US" sz="36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উদ্দেশ্য</a:t>
            </a:r>
            <a:endParaRPr kumimoji="0" lang="en-US" sz="36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73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6571" y="372070"/>
            <a:ext cx="16417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86000"/>
            <a:ext cx="78486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২টি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১টি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05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9952" y="358914"/>
            <a:ext cx="290175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315200" cy="3324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861214"/>
            <a:ext cx="7010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9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5257800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55" y="74737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5288973" y="747370"/>
            <a:ext cx="2209800" cy="1890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905000" y="5195455"/>
            <a:ext cx="60163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/>
          <a:stretch/>
        </p:blipFill>
        <p:spPr>
          <a:xfrm>
            <a:off x="3733800" y="2895600"/>
            <a:ext cx="1953993" cy="19369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400" y="609600"/>
            <a:ext cx="2971800" cy="24384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55" y="761999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5288973" y="761999"/>
            <a:ext cx="2209800" cy="1890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37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867400" cy="317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Up Ribbon 3"/>
          <p:cNvSpPr/>
          <p:nvPr/>
        </p:nvSpPr>
        <p:spPr>
          <a:xfrm>
            <a:off x="1371600" y="381000"/>
            <a:ext cx="6324600" cy="7620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5029200"/>
            <a:ext cx="41745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পিরচিতি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43200" y="228600"/>
            <a:ext cx="3429000" cy="1143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057400"/>
            <a:ext cx="73914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এর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ধারণা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;</a:t>
            </a:r>
          </a:p>
          <a:p>
            <a:pPr lvl="0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২।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ওয়ার্কসিটের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গঠন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;</a:t>
            </a:r>
          </a:p>
          <a:p>
            <a:pPr lvl="0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Light" pitchFamily="2" charset="0"/>
                <a:cs typeface="NikoshLight" pitchFamily="2" charset="0"/>
              </a:rPr>
              <a:t>৩।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981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Spreadsheet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752600"/>
            <a:ext cx="181972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Spread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0" y="1904999"/>
            <a:ext cx="1828800" cy="61704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1828800"/>
            <a:ext cx="297870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latin typeface="NikoshLight" pitchFamily="2" charset="0"/>
                <a:cs typeface="NikoshLight" pitchFamily="2" charset="0"/>
              </a:rPr>
              <a:t>ছাড়ানো</a:t>
            </a:r>
            <a:r>
              <a:rPr lang="en-US" sz="40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0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latin typeface="NikoshLight" pitchFamily="2" charset="0"/>
                <a:cs typeface="NikoshLight" pitchFamily="2" charset="0"/>
              </a:rPr>
              <a:t>বিশ্রিত</a:t>
            </a:r>
            <a:endParaRPr lang="en-US" sz="40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4969" y="3429000"/>
            <a:ext cx="163859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Sheet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3439647"/>
            <a:ext cx="1828800" cy="61704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7440" y="3287248"/>
            <a:ext cx="27222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44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4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>
                <a:latin typeface="NikoshLight" pitchFamily="2" charset="0"/>
                <a:cs typeface="NikoshLight" pitchFamily="2" charset="0"/>
              </a:rPr>
              <a:t>পাতা</a:t>
            </a:r>
            <a:endParaRPr lang="en-US" sz="44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5093" y="4648199"/>
            <a:ext cx="587381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স্পেডসিটের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45" y="381000"/>
            <a:ext cx="5715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1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20092"/>
            <a:ext cx="4178300" cy="3178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18" y="1420091"/>
            <a:ext cx="3906982" cy="3178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2164" y="4904509"/>
            <a:ext cx="7162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7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OTIAR\Motiar D. Content\Class Viii\Picture\পাঠ ২২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218" y="16002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E:\MOTIAR\Motiar D. Content\Class Viii\Picture\পাঠ ২২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22358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62545" y="381000"/>
            <a:ext cx="5715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1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1" y="4953000"/>
            <a:ext cx="7620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বাকলে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MOTIAR\Motiar D. Content\Class Viii\Picture\পাঠ ২২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3124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:\MOTIAR\Motiar D. Content\Class Viii\Picture\পাঠ ২২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31793"/>
            <a:ext cx="3276600" cy="26098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4767590"/>
            <a:ext cx="6934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2545" y="381000"/>
            <a:ext cx="5715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1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433</Words>
  <Application>Microsoft Office PowerPoint</Application>
  <PresentationFormat>On-screen Show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33</cp:revision>
  <dcterms:created xsi:type="dcterms:W3CDTF">2006-08-16T00:00:00Z</dcterms:created>
  <dcterms:modified xsi:type="dcterms:W3CDTF">2020-10-28T06:22:13Z</dcterms:modified>
</cp:coreProperties>
</file>