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2"/>
  </p:notesMasterIdLst>
  <p:handoutMasterIdLst>
    <p:handoutMasterId r:id="rId33"/>
  </p:handoutMasterIdLst>
  <p:sldIdLst>
    <p:sldId id="300" r:id="rId2"/>
    <p:sldId id="320" r:id="rId3"/>
    <p:sldId id="321" r:id="rId4"/>
    <p:sldId id="324" r:id="rId5"/>
    <p:sldId id="325" r:id="rId6"/>
    <p:sldId id="328" r:id="rId7"/>
    <p:sldId id="326" r:id="rId8"/>
    <p:sldId id="327" r:id="rId9"/>
    <p:sldId id="330" r:id="rId10"/>
    <p:sldId id="333" r:id="rId11"/>
    <p:sldId id="334" r:id="rId12"/>
    <p:sldId id="331" r:id="rId13"/>
    <p:sldId id="332" r:id="rId14"/>
    <p:sldId id="335" r:id="rId15"/>
    <p:sldId id="336" r:id="rId16"/>
    <p:sldId id="337" r:id="rId17"/>
    <p:sldId id="338" r:id="rId18"/>
    <p:sldId id="343" r:id="rId19"/>
    <p:sldId id="346" r:id="rId20"/>
    <p:sldId id="345" r:id="rId21"/>
    <p:sldId id="344" r:id="rId22"/>
    <p:sldId id="339" r:id="rId23"/>
    <p:sldId id="340" r:id="rId24"/>
    <p:sldId id="347" r:id="rId25"/>
    <p:sldId id="348" r:id="rId26"/>
    <p:sldId id="342" r:id="rId27"/>
    <p:sldId id="349" r:id="rId28"/>
    <p:sldId id="341" r:id="rId29"/>
    <p:sldId id="351" r:id="rId30"/>
    <p:sldId id="35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3397A-325E-4E9D-AA8D-FE3D83C6A002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51C68-4F58-4B7A-842C-B6E8D6ED0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93284-EA53-4D9F-9EBD-FD067B12762B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C3A13-A6FB-47E7-AC8F-CF1D55609A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C3A13-A6FB-47E7-AC8F-CF1D55609A8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3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4472C96-7B9A-4A67-8FD5-A12B9405122D}" type="datetime1">
              <a:rPr lang="en-US" smtClean="0"/>
              <a:pPr/>
              <a:t>10/28/2020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8CCC-1B26-49F4-A85A-EFEC63049E74}" type="datetime1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88FF-DB90-43A1-AFE2-2672B82DC87B}" type="datetime1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48C1ED-EB58-498B-8B86-8A6F01777AF9}" type="datetime1">
              <a:rPr lang="en-US" smtClean="0"/>
              <a:pPr/>
              <a:t>10/28/2020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256CE0A-C0D1-4B50-87E9-E69A4895F586}" type="datetime1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A04B-DD03-46F0-B1B6-A17A72A0CA52}" type="datetime1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F055-A93A-491E-B8C9-C89BAB790DED}" type="datetime1">
              <a:rPr lang="en-US" smtClean="0"/>
              <a:pPr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ED50A3-6920-4FF9-93AF-2AC37E33E517}" type="datetime1">
              <a:rPr lang="en-US" smtClean="0"/>
              <a:pPr/>
              <a:t>10/28/2020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1BEB-7113-4397-825F-6734582F42C1}" type="datetime1">
              <a:rPr lang="en-US" smtClean="0"/>
              <a:pPr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4FBBEE-5B4A-4733-9279-041A4A8D50F5}" type="datetime1">
              <a:rPr lang="en-US" smtClean="0"/>
              <a:pPr/>
              <a:t>10/28/2020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5F3B03-65E4-4622-91B2-285A481A8F41}" type="datetime1">
              <a:rPr lang="en-US" smtClean="0"/>
              <a:pPr/>
              <a:t>10/28/2020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99618E-C3A6-4E6D-91E7-B1C21A7BD1B4}" type="datetime1">
              <a:rPr lang="en-US" smtClean="0"/>
              <a:pPr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heel spokes="8"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8.jp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 descr="gif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029" y="1618995"/>
            <a:ext cx="8153400" cy="5238750"/>
          </a:xfrm>
          <a:prstGeom prst="rect">
            <a:avLst/>
          </a:prstGeom>
        </p:spPr>
      </p:pic>
      <p:sp>
        <p:nvSpPr>
          <p:cNvPr id="16" name="Oval 4"/>
          <p:cNvSpPr/>
          <p:nvPr/>
        </p:nvSpPr>
        <p:spPr>
          <a:xfrm>
            <a:off x="3124200" y="3327117"/>
            <a:ext cx="917902" cy="9797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ctr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900" kern="12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9411F5-5E86-447C-945E-E7D9694CD2EF}"/>
              </a:ext>
            </a:extLst>
          </p:cNvPr>
          <p:cNvSpPr/>
          <p:nvPr/>
        </p:nvSpPr>
        <p:spPr>
          <a:xfrm>
            <a:off x="137132" y="252949"/>
            <a:ext cx="88697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আজকের</a:t>
            </a:r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ক্লাসে</a:t>
            </a:r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স্বাগতম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40F42D-D246-406D-9879-798DE9B366D6}"/>
              </a:ext>
            </a:extLst>
          </p:cNvPr>
          <p:cNvGrpSpPr/>
          <p:nvPr/>
        </p:nvGrpSpPr>
        <p:grpSpPr>
          <a:xfrm>
            <a:off x="76200" y="-76200"/>
            <a:ext cx="8991599" cy="6705600"/>
            <a:chOff x="-155512" y="138153"/>
            <a:chExt cx="9464353" cy="6791132"/>
          </a:xfrm>
        </p:grpSpPr>
        <p:pic>
          <p:nvPicPr>
            <p:cNvPr id="4100" name="Picture 4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4267200"/>
              <a:ext cx="1676400" cy="2333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9" name="Picture 3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H="1">
              <a:off x="304800" y="304800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8" name="Picture 2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6496050" y="304800"/>
              <a:ext cx="2343150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13" name="Frame 12"/>
            <p:cNvSpPr/>
            <p:nvPr/>
          </p:nvSpPr>
          <p:spPr>
            <a:xfrm>
              <a:off x="-130628" y="138153"/>
              <a:ext cx="9439469" cy="6791132"/>
            </a:xfrm>
            <a:prstGeom prst="frame">
              <a:avLst>
                <a:gd name="adj1" fmla="val 346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55512" y="147484"/>
              <a:ext cx="9448801" cy="6781800"/>
            </a:xfrm>
            <a:prstGeom prst="rect">
              <a:avLst/>
            </a:prstGeom>
            <a:noFill/>
            <a:ln w="155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6600"/>
                </a:solidFill>
              </a:endParaRPr>
            </a:p>
          </p:txBody>
        </p:sp>
        <p:pic>
          <p:nvPicPr>
            <p:cNvPr id="22" name="Picture 3" descr="C:\Users\NAGPS\Downloads\Flower\33.jpg">
              <a:extLst>
                <a:ext uri="{FF2B5EF4-FFF2-40B4-BE49-F238E27FC236}">
                  <a16:creationId xmlns:a16="http://schemas.microsoft.com/office/drawing/2014/main" id="{B94FCDA1-D044-4FBD-B6AE-07ABE9079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850803" y="4490884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D58114-9A48-4B14-8B54-A2A9539E003F}"/>
              </a:ext>
            </a:extLst>
          </p:cNvPr>
          <p:cNvSpPr/>
          <p:nvPr/>
        </p:nvSpPr>
        <p:spPr>
          <a:xfrm>
            <a:off x="395197" y="3029634"/>
            <a:ext cx="163859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পান্ডুর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8E1EBB-6AA5-4757-A00B-415D125636B4}"/>
              </a:ext>
            </a:extLst>
          </p:cNvPr>
          <p:cNvSpPr/>
          <p:nvPr/>
        </p:nvSpPr>
        <p:spPr>
          <a:xfrm>
            <a:off x="6520126" y="3154071"/>
            <a:ext cx="192071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ফ্যাকাশে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DB374C-D866-4D21-8F7A-932B798F60A4}"/>
              </a:ext>
            </a:extLst>
          </p:cNvPr>
          <p:cNvSpPr/>
          <p:nvPr/>
        </p:nvSpPr>
        <p:spPr>
          <a:xfrm>
            <a:off x="817147" y="5185726"/>
            <a:ext cx="151676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মালিনী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56A01D-8F54-4921-892A-9B73C986BC9E}"/>
              </a:ext>
            </a:extLst>
          </p:cNvPr>
          <p:cNvSpPr/>
          <p:nvPr/>
        </p:nvSpPr>
        <p:spPr>
          <a:xfrm>
            <a:off x="555502" y="1167617"/>
            <a:ext cx="191591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বেরিবেরি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FEF50D-F9B7-46AE-922F-096DAC485E03}"/>
              </a:ext>
            </a:extLst>
          </p:cNvPr>
          <p:cNvSpPr/>
          <p:nvPr/>
        </p:nvSpPr>
        <p:spPr>
          <a:xfrm>
            <a:off x="5875485" y="1194368"/>
            <a:ext cx="2856933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শোথ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জাতীয়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রোগ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661C9B-7607-4FDA-ACF3-27F7CFFE0113}"/>
              </a:ext>
            </a:extLst>
          </p:cNvPr>
          <p:cNvSpPr/>
          <p:nvPr/>
        </p:nvSpPr>
        <p:spPr>
          <a:xfrm>
            <a:off x="6395510" y="5143275"/>
            <a:ext cx="195919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মালির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্ত্রী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F6EF7-0290-4D10-B8B9-0E6FEE02B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96" y="2547569"/>
            <a:ext cx="3647652" cy="1894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9C3D77-D315-4F86-B6C0-00142989A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310" y="228600"/>
            <a:ext cx="3246374" cy="2209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93FA5D-DEE9-48D3-AD46-D3E3B8E5D2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353" y="4451063"/>
            <a:ext cx="3701695" cy="193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40F42D-D246-406D-9879-798DE9B366D6}"/>
              </a:ext>
            </a:extLst>
          </p:cNvPr>
          <p:cNvGrpSpPr/>
          <p:nvPr/>
        </p:nvGrpSpPr>
        <p:grpSpPr>
          <a:xfrm>
            <a:off x="76201" y="76200"/>
            <a:ext cx="8991599" cy="6705600"/>
            <a:chOff x="-155512" y="138153"/>
            <a:chExt cx="9464353" cy="6791132"/>
          </a:xfrm>
        </p:grpSpPr>
        <p:pic>
          <p:nvPicPr>
            <p:cNvPr id="4100" name="Picture 4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4267200"/>
              <a:ext cx="1676400" cy="2333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9" name="Picture 3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H="1">
              <a:off x="304800" y="304800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8" name="Picture 2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6496050" y="304800"/>
              <a:ext cx="2343150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13" name="Frame 12"/>
            <p:cNvSpPr/>
            <p:nvPr/>
          </p:nvSpPr>
          <p:spPr>
            <a:xfrm>
              <a:off x="-130628" y="138153"/>
              <a:ext cx="9439469" cy="6791132"/>
            </a:xfrm>
            <a:prstGeom prst="frame">
              <a:avLst>
                <a:gd name="adj1" fmla="val 346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55512" y="147484"/>
              <a:ext cx="9448801" cy="6781800"/>
            </a:xfrm>
            <a:prstGeom prst="rect">
              <a:avLst/>
            </a:prstGeom>
            <a:noFill/>
            <a:ln w="155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6600"/>
                </a:solidFill>
              </a:endParaRPr>
            </a:p>
          </p:txBody>
        </p:sp>
        <p:pic>
          <p:nvPicPr>
            <p:cNvPr id="22" name="Picture 3" descr="C:\Users\NAGPS\Downloads\Flower\33.jpg">
              <a:extLst>
                <a:ext uri="{FF2B5EF4-FFF2-40B4-BE49-F238E27FC236}">
                  <a16:creationId xmlns:a16="http://schemas.microsoft.com/office/drawing/2014/main" id="{B94FCDA1-D044-4FBD-B6AE-07ABE9079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850803" y="4490884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D58114-9A48-4B14-8B54-A2A9539E003F}"/>
              </a:ext>
            </a:extLst>
          </p:cNvPr>
          <p:cNvSpPr/>
          <p:nvPr/>
        </p:nvSpPr>
        <p:spPr>
          <a:xfrm>
            <a:off x="2669591" y="533400"/>
            <a:ext cx="355417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A5AE93-1718-4ADB-9F6B-CAB6B97A3CB3}"/>
              </a:ext>
            </a:extLst>
          </p:cNvPr>
          <p:cNvSpPr/>
          <p:nvPr/>
        </p:nvSpPr>
        <p:spPr>
          <a:xfrm>
            <a:off x="299482" y="4184983"/>
            <a:ext cx="8568677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১/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কবি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কত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সালে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এবং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কোথায়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জন্ম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গ্রহন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করেন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77A7C5-AFE9-4398-ACD5-A896703BF43D}"/>
              </a:ext>
            </a:extLst>
          </p:cNvPr>
          <p:cNvSpPr/>
          <p:nvPr/>
        </p:nvSpPr>
        <p:spPr>
          <a:xfrm>
            <a:off x="269621" y="5288888"/>
            <a:ext cx="8568677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২/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ভজন,দোর,মালিনী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বাক্য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C1A530-98B2-4B63-8F7B-1863A534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322" y="1599025"/>
            <a:ext cx="2106179" cy="237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40F42D-D246-406D-9879-798DE9B366D6}"/>
              </a:ext>
            </a:extLst>
          </p:cNvPr>
          <p:cNvGrpSpPr/>
          <p:nvPr/>
        </p:nvGrpSpPr>
        <p:grpSpPr>
          <a:xfrm>
            <a:off x="76201" y="76200"/>
            <a:ext cx="8991599" cy="6705600"/>
            <a:chOff x="-155512" y="138153"/>
            <a:chExt cx="9464353" cy="6791132"/>
          </a:xfrm>
        </p:grpSpPr>
        <p:pic>
          <p:nvPicPr>
            <p:cNvPr id="4100" name="Picture 4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4267200"/>
              <a:ext cx="1676400" cy="2333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9" name="Picture 3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H="1">
              <a:off x="304800" y="304800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8" name="Picture 2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6496050" y="304800"/>
              <a:ext cx="2343150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13" name="Frame 12"/>
            <p:cNvSpPr/>
            <p:nvPr/>
          </p:nvSpPr>
          <p:spPr>
            <a:xfrm>
              <a:off x="-130628" y="138153"/>
              <a:ext cx="9439469" cy="6791132"/>
            </a:xfrm>
            <a:prstGeom prst="frame">
              <a:avLst>
                <a:gd name="adj1" fmla="val 346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55512" y="147484"/>
              <a:ext cx="9448801" cy="6781800"/>
            </a:xfrm>
            <a:prstGeom prst="rect">
              <a:avLst/>
            </a:prstGeom>
            <a:noFill/>
            <a:ln w="155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6600"/>
                </a:solidFill>
              </a:endParaRPr>
            </a:p>
          </p:txBody>
        </p:sp>
        <p:pic>
          <p:nvPicPr>
            <p:cNvPr id="22" name="Picture 3" descr="C:\Users\NAGPS\Downloads\Flower\33.jpg">
              <a:extLst>
                <a:ext uri="{FF2B5EF4-FFF2-40B4-BE49-F238E27FC236}">
                  <a16:creationId xmlns:a16="http://schemas.microsoft.com/office/drawing/2014/main" id="{B94FCDA1-D044-4FBD-B6AE-07ABE9079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850803" y="4490884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D58114-9A48-4B14-8B54-A2A9539E003F}"/>
              </a:ext>
            </a:extLst>
          </p:cNvPr>
          <p:cNvSpPr/>
          <p:nvPr/>
        </p:nvSpPr>
        <p:spPr>
          <a:xfrm>
            <a:off x="2513397" y="533400"/>
            <a:ext cx="399981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CF611A-8055-4FBF-A7FD-FA8418DE3E92}"/>
              </a:ext>
            </a:extLst>
          </p:cNvPr>
          <p:cNvSpPr/>
          <p:nvPr/>
        </p:nvSpPr>
        <p:spPr>
          <a:xfrm>
            <a:off x="336504" y="1904717"/>
            <a:ext cx="8494634" cy="40318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শরৎচন্দ্র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চট্টেপাধ্যায়ের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‘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দেওঘরের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স্মৃতি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গল্পটির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পাল্টে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এবং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ঈষ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ৎ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পরিমার্জনা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এখানে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‘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অতিথের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স্মৃতি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হিসেবে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সংকলন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হয়েছে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প্রাণির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সঙ্গে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একজন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অসুস্থ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মানুষের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কয়েক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পরিচয়ের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মধ্য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গড়ে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ওঠা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মমত্বের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সম্পর্কই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এ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গল্পের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বিষয়।মানুষে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মানুষে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যেমন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স্নেহ-প্রীতির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সম্পর্ক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অন্য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জীবনের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সঙ্গেও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মানুষের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তেমন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সম্পর্ক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গড়ে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উঠতে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186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40F42D-D246-406D-9879-798DE9B366D6}"/>
              </a:ext>
            </a:extLst>
          </p:cNvPr>
          <p:cNvGrpSpPr/>
          <p:nvPr/>
        </p:nvGrpSpPr>
        <p:grpSpPr>
          <a:xfrm>
            <a:off x="76201" y="76200"/>
            <a:ext cx="8991599" cy="6705600"/>
            <a:chOff x="-155512" y="138153"/>
            <a:chExt cx="9464353" cy="6791132"/>
          </a:xfrm>
        </p:grpSpPr>
        <p:pic>
          <p:nvPicPr>
            <p:cNvPr id="4100" name="Picture 4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4267200"/>
              <a:ext cx="1676400" cy="2333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9" name="Picture 3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H="1">
              <a:off x="304800" y="304800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8" name="Picture 2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6496050" y="304800"/>
              <a:ext cx="2343150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13" name="Frame 12"/>
            <p:cNvSpPr/>
            <p:nvPr/>
          </p:nvSpPr>
          <p:spPr>
            <a:xfrm>
              <a:off x="-130628" y="138153"/>
              <a:ext cx="9439469" cy="6791132"/>
            </a:xfrm>
            <a:prstGeom prst="frame">
              <a:avLst>
                <a:gd name="adj1" fmla="val 346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55512" y="147484"/>
              <a:ext cx="9448801" cy="6781800"/>
            </a:xfrm>
            <a:prstGeom prst="rect">
              <a:avLst/>
            </a:prstGeom>
            <a:noFill/>
            <a:ln w="155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6600"/>
                </a:solidFill>
              </a:endParaRPr>
            </a:p>
          </p:txBody>
        </p:sp>
        <p:pic>
          <p:nvPicPr>
            <p:cNvPr id="22" name="Picture 3" descr="C:\Users\NAGPS\Downloads\Flower\33.jpg">
              <a:extLst>
                <a:ext uri="{FF2B5EF4-FFF2-40B4-BE49-F238E27FC236}">
                  <a16:creationId xmlns:a16="http://schemas.microsoft.com/office/drawing/2014/main" id="{B94FCDA1-D044-4FBD-B6AE-07ABE9079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850803" y="4490884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D58114-9A48-4B14-8B54-A2A9539E003F}"/>
              </a:ext>
            </a:extLst>
          </p:cNvPr>
          <p:cNvSpPr/>
          <p:nvPr/>
        </p:nvSpPr>
        <p:spPr>
          <a:xfrm>
            <a:off x="2447359" y="381000"/>
            <a:ext cx="441064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আলোচনা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39F287-46E2-44B4-BE69-6143F0A7DA9B}"/>
              </a:ext>
            </a:extLst>
          </p:cNvPr>
          <p:cNvSpPr/>
          <p:nvPr/>
        </p:nvSpPr>
        <p:spPr>
          <a:xfrm>
            <a:off x="465684" y="4647397"/>
            <a:ext cx="8155934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কবি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চিকিৎসকের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আদেশে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‘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দেওঘরে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গিয়েছিলেন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বায়ু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পরিবর্তনের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জন্য।ঘরটি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ছিল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অনেক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বড়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চারপাশে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বাগান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FE209D-62CB-4B32-81DF-24528F618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81" y="1412541"/>
            <a:ext cx="7868480" cy="314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9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40F42D-D246-406D-9879-798DE9B366D6}"/>
              </a:ext>
            </a:extLst>
          </p:cNvPr>
          <p:cNvGrpSpPr/>
          <p:nvPr/>
        </p:nvGrpSpPr>
        <p:grpSpPr>
          <a:xfrm>
            <a:off x="76201" y="76200"/>
            <a:ext cx="8991599" cy="6705600"/>
            <a:chOff x="-155512" y="138153"/>
            <a:chExt cx="9464353" cy="6791132"/>
          </a:xfrm>
        </p:grpSpPr>
        <p:pic>
          <p:nvPicPr>
            <p:cNvPr id="4100" name="Picture 4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4267200"/>
              <a:ext cx="1676400" cy="2333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9" name="Picture 3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H="1">
              <a:off x="304800" y="304800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8" name="Picture 2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6496050" y="304800"/>
              <a:ext cx="2343150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13" name="Frame 12"/>
            <p:cNvSpPr/>
            <p:nvPr/>
          </p:nvSpPr>
          <p:spPr>
            <a:xfrm>
              <a:off x="-130628" y="138153"/>
              <a:ext cx="9439469" cy="6791132"/>
            </a:xfrm>
            <a:prstGeom prst="frame">
              <a:avLst>
                <a:gd name="adj1" fmla="val 346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55512" y="147484"/>
              <a:ext cx="9448801" cy="6781800"/>
            </a:xfrm>
            <a:prstGeom prst="rect">
              <a:avLst/>
            </a:prstGeom>
            <a:noFill/>
            <a:ln w="155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6600"/>
                </a:solidFill>
              </a:endParaRPr>
            </a:p>
          </p:txBody>
        </p:sp>
        <p:pic>
          <p:nvPicPr>
            <p:cNvPr id="22" name="Picture 3" descr="C:\Users\NAGPS\Downloads\Flower\33.jpg">
              <a:extLst>
                <a:ext uri="{FF2B5EF4-FFF2-40B4-BE49-F238E27FC236}">
                  <a16:creationId xmlns:a16="http://schemas.microsoft.com/office/drawing/2014/main" id="{B94FCDA1-D044-4FBD-B6AE-07ABE9079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850803" y="4490884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D58114-9A48-4B14-8B54-A2A9539E003F}"/>
              </a:ext>
            </a:extLst>
          </p:cNvPr>
          <p:cNvSpPr/>
          <p:nvPr/>
        </p:nvSpPr>
        <p:spPr>
          <a:xfrm>
            <a:off x="441126" y="4183964"/>
            <a:ext cx="8333281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রাত্রি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তিনটার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একজন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ভাঙা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গলায়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ভজন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গান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শুরু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তখন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বারান্দায়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এসে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বসেন।ধীরে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ধীরে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রাত্রি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শেষ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আসে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পাখির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আনা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গোনা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শুরু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1A3C9E-A03E-4206-BE70-5EDA80389B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5"/>
          <a:stretch/>
        </p:blipFill>
        <p:spPr>
          <a:xfrm>
            <a:off x="441127" y="400523"/>
            <a:ext cx="4054674" cy="37179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57DE27-436E-4731-B1E1-2D9BBF900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193" y="400523"/>
            <a:ext cx="4134680" cy="371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2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40F42D-D246-406D-9879-798DE9B366D6}"/>
              </a:ext>
            </a:extLst>
          </p:cNvPr>
          <p:cNvGrpSpPr/>
          <p:nvPr/>
        </p:nvGrpSpPr>
        <p:grpSpPr>
          <a:xfrm>
            <a:off x="0" y="152400"/>
            <a:ext cx="8991599" cy="6705600"/>
            <a:chOff x="-155512" y="138153"/>
            <a:chExt cx="9464353" cy="6791132"/>
          </a:xfrm>
        </p:grpSpPr>
        <p:pic>
          <p:nvPicPr>
            <p:cNvPr id="4100" name="Picture 4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4267200"/>
              <a:ext cx="1676400" cy="2333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9" name="Picture 3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H="1">
              <a:off x="304800" y="304800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8" name="Picture 2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6496050" y="304800"/>
              <a:ext cx="2343150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13" name="Frame 12"/>
            <p:cNvSpPr/>
            <p:nvPr/>
          </p:nvSpPr>
          <p:spPr>
            <a:xfrm>
              <a:off x="-130628" y="138153"/>
              <a:ext cx="9439469" cy="6791132"/>
            </a:xfrm>
            <a:prstGeom prst="frame">
              <a:avLst>
                <a:gd name="adj1" fmla="val 346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55512" y="147484"/>
              <a:ext cx="9448801" cy="6781800"/>
            </a:xfrm>
            <a:prstGeom prst="rect">
              <a:avLst/>
            </a:prstGeom>
            <a:noFill/>
            <a:ln w="155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6600"/>
                </a:solidFill>
              </a:endParaRPr>
            </a:p>
          </p:txBody>
        </p:sp>
        <p:pic>
          <p:nvPicPr>
            <p:cNvPr id="22" name="Picture 3" descr="C:\Users\NAGPS\Downloads\Flower\33.jpg">
              <a:extLst>
                <a:ext uri="{FF2B5EF4-FFF2-40B4-BE49-F238E27FC236}">
                  <a16:creationId xmlns:a16="http://schemas.microsoft.com/office/drawing/2014/main" id="{B94FCDA1-D044-4FBD-B6AE-07ABE9079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850803" y="4490884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D58114-9A48-4B14-8B54-A2A9539E003F}"/>
              </a:ext>
            </a:extLst>
          </p:cNvPr>
          <p:cNvSpPr/>
          <p:nvPr/>
        </p:nvSpPr>
        <p:spPr>
          <a:xfrm>
            <a:off x="280105" y="3435903"/>
            <a:ext cx="8291294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পাখিদের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মধ্যে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দোয়েল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পাখি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ভোরে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ওঠে।অন্ধকার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শেষ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হতেই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পাখিদের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গান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শুরু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হয়।একটি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দুটি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পাখি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আসতে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থাকে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বুলবুলি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শ্যামা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শালিক,টুনটুনি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পাশের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বাড়ির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আমগাছে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বসে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কিন্তু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দেখতে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পেতাম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না,ডাক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শুনলে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মনে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হতো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এদের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প্রত্যেককে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চিনি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C6D1C4-0A60-49A8-81F4-1DE69E824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59" y="346909"/>
            <a:ext cx="2443690" cy="3082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D80AC9-33EC-450F-8F4D-61441B723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49" y="310044"/>
            <a:ext cx="1953952" cy="3118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0289FE-84C8-4C9A-9418-4757DF13A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300831"/>
            <a:ext cx="2124842" cy="31281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BCB675-F6D1-4F0D-8FEB-B3731DC480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18" y="310045"/>
            <a:ext cx="1999877" cy="312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40F42D-D246-406D-9879-798DE9B366D6}"/>
              </a:ext>
            </a:extLst>
          </p:cNvPr>
          <p:cNvGrpSpPr/>
          <p:nvPr/>
        </p:nvGrpSpPr>
        <p:grpSpPr>
          <a:xfrm>
            <a:off x="76200" y="76200"/>
            <a:ext cx="8991599" cy="6705600"/>
            <a:chOff x="-155512" y="138153"/>
            <a:chExt cx="9464353" cy="6791132"/>
          </a:xfrm>
        </p:grpSpPr>
        <p:pic>
          <p:nvPicPr>
            <p:cNvPr id="4100" name="Picture 4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4267200"/>
              <a:ext cx="1676400" cy="2333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9" name="Picture 3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H="1">
              <a:off x="304800" y="304800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8" name="Picture 2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6496050" y="304800"/>
              <a:ext cx="2343150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13" name="Frame 12"/>
            <p:cNvSpPr/>
            <p:nvPr/>
          </p:nvSpPr>
          <p:spPr>
            <a:xfrm>
              <a:off x="-130628" y="138153"/>
              <a:ext cx="9439469" cy="6791132"/>
            </a:xfrm>
            <a:prstGeom prst="frame">
              <a:avLst>
                <a:gd name="adj1" fmla="val 346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55512" y="147484"/>
              <a:ext cx="9448801" cy="6781800"/>
            </a:xfrm>
            <a:prstGeom prst="rect">
              <a:avLst/>
            </a:prstGeom>
            <a:noFill/>
            <a:ln w="155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6600"/>
                </a:solidFill>
              </a:endParaRPr>
            </a:p>
          </p:txBody>
        </p:sp>
        <p:pic>
          <p:nvPicPr>
            <p:cNvPr id="22" name="Picture 3" descr="C:\Users\NAGPS\Downloads\Flower\33.jpg">
              <a:extLst>
                <a:ext uri="{FF2B5EF4-FFF2-40B4-BE49-F238E27FC236}">
                  <a16:creationId xmlns:a16="http://schemas.microsoft.com/office/drawing/2014/main" id="{B94FCDA1-D044-4FBD-B6AE-07ABE9079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850803" y="4490884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D58114-9A48-4B14-8B54-A2A9539E003F}"/>
              </a:ext>
            </a:extLst>
          </p:cNvPr>
          <p:cNvSpPr/>
          <p:nvPr/>
        </p:nvSpPr>
        <p:spPr>
          <a:xfrm>
            <a:off x="388319" y="4183964"/>
            <a:ext cx="8391001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হলদে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রঙের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একজোড়া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বৌ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পাখি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একটু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দেরি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আসত।প্রাচীরের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ধারে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ইউক্যালিপটাস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গাছের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সবচেয়ে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উঁচু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ডালটায়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বসে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তারা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হাজিরা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হেঁকে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5ADB04-171C-4C45-9DC5-D46039A9B291}"/>
              </a:ext>
            </a:extLst>
          </p:cNvPr>
          <p:cNvGrpSpPr/>
          <p:nvPr/>
        </p:nvGrpSpPr>
        <p:grpSpPr>
          <a:xfrm>
            <a:off x="4495799" y="365713"/>
            <a:ext cx="4207075" cy="3787530"/>
            <a:chOff x="2107372" y="2470421"/>
            <a:chExt cx="2721330" cy="191715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3E4BE84-8432-4073-BF06-885B0D023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372" y="2470421"/>
              <a:ext cx="2721330" cy="191715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26BF75-F92C-4733-AD0B-876AEB4BA8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32" t="21712" r="10061" b="16433"/>
            <a:stretch/>
          </p:blipFill>
          <p:spPr>
            <a:xfrm>
              <a:off x="2209800" y="2971800"/>
              <a:ext cx="1194285" cy="119346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2A0160A-59F2-4038-A16D-EE2C7003A9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5" r="1"/>
          <a:stretch/>
        </p:blipFill>
        <p:spPr>
          <a:xfrm>
            <a:off x="522383" y="400523"/>
            <a:ext cx="3821017" cy="356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5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40F42D-D246-406D-9879-798DE9B366D6}"/>
              </a:ext>
            </a:extLst>
          </p:cNvPr>
          <p:cNvGrpSpPr/>
          <p:nvPr/>
        </p:nvGrpSpPr>
        <p:grpSpPr>
          <a:xfrm>
            <a:off x="76201" y="76200"/>
            <a:ext cx="8991599" cy="6705600"/>
            <a:chOff x="-155512" y="138153"/>
            <a:chExt cx="9464353" cy="6791132"/>
          </a:xfrm>
        </p:grpSpPr>
        <p:pic>
          <p:nvPicPr>
            <p:cNvPr id="4100" name="Picture 4" descr="C:\Users\NAGPS\Downloads\Flower\3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4267200"/>
              <a:ext cx="1676400" cy="2333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9" name="Picture 3" descr="C:\Users\NAGPS\Downloads\Flower\3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 flipH="1">
              <a:off x="304800" y="304800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8" name="Picture 2" descr="C:\Users\NAGPS\Downloads\Flower\3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6496050" y="304800"/>
              <a:ext cx="2343150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13" name="Frame 12"/>
            <p:cNvSpPr/>
            <p:nvPr/>
          </p:nvSpPr>
          <p:spPr>
            <a:xfrm>
              <a:off x="-130628" y="138153"/>
              <a:ext cx="9439469" cy="6791132"/>
            </a:xfrm>
            <a:prstGeom prst="frame">
              <a:avLst>
                <a:gd name="adj1" fmla="val 346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55512" y="147484"/>
              <a:ext cx="9448801" cy="6781800"/>
            </a:xfrm>
            <a:prstGeom prst="rect">
              <a:avLst/>
            </a:prstGeom>
            <a:noFill/>
            <a:ln w="155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6600"/>
                </a:solidFill>
              </a:endParaRPr>
            </a:p>
          </p:txBody>
        </p:sp>
        <p:pic>
          <p:nvPicPr>
            <p:cNvPr id="22" name="Picture 3" descr="C:\Users\NAGPS\Downloads\Flower\33.jpg">
              <a:extLst>
                <a:ext uri="{FF2B5EF4-FFF2-40B4-BE49-F238E27FC236}">
                  <a16:creationId xmlns:a16="http://schemas.microsoft.com/office/drawing/2014/main" id="{B94FCDA1-D044-4FBD-B6AE-07ABE9079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6850803" y="4490884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D58114-9A48-4B14-8B54-A2A9539E003F}"/>
              </a:ext>
            </a:extLst>
          </p:cNvPr>
          <p:cNvSpPr/>
          <p:nvPr/>
        </p:nvSpPr>
        <p:spPr>
          <a:xfrm>
            <a:off x="411580" y="4724987"/>
            <a:ext cx="8291294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বিকেলে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গেটের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এসে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বসি।নিজের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সামর্থ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নেই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বেড়াবার,যাদের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আছে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তাদের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চেয়ে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চেয়ে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694469-A954-4ECD-BDB6-BA770CC527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5"/>
          <a:stretch/>
        </p:blipFill>
        <p:spPr>
          <a:xfrm>
            <a:off x="4601546" y="378688"/>
            <a:ext cx="4101328" cy="427321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1CB10FA-9598-48AD-82DA-C67E694E2D48}"/>
              </a:ext>
            </a:extLst>
          </p:cNvPr>
          <p:cNvGrpSpPr/>
          <p:nvPr/>
        </p:nvGrpSpPr>
        <p:grpSpPr>
          <a:xfrm>
            <a:off x="382034" y="431140"/>
            <a:ext cx="4219512" cy="4310533"/>
            <a:chOff x="457200" y="381000"/>
            <a:chExt cx="4160420" cy="431053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8C3BD22-E8CC-46B8-9D6B-C4802B856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381000"/>
              <a:ext cx="4160420" cy="431053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7ED7708-9FC3-48A0-B24B-BED8C3F20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78" t="13054" r="33554"/>
            <a:stretch/>
          </p:blipFill>
          <p:spPr>
            <a:xfrm>
              <a:off x="1143000" y="2971800"/>
              <a:ext cx="1295400" cy="1359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999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40F42D-D246-406D-9879-798DE9B366D6}"/>
              </a:ext>
            </a:extLst>
          </p:cNvPr>
          <p:cNvGrpSpPr/>
          <p:nvPr/>
        </p:nvGrpSpPr>
        <p:grpSpPr>
          <a:xfrm>
            <a:off x="76201" y="76200"/>
            <a:ext cx="8991599" cy="6705600"/>
            <a:chOff x="-155512" y="138153"/>
            <a:chExt cx="9464353" cy="6791132"/>
          </a:xfrm>
        </p:grpSpPr>
        <p:pic>
          <p:nvPicPr>
            <p:cNvPr id="4100" name="Picture 4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4267200"/>
              <a:ext cx="1676400" cy="2333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9" name="Picture 3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H="1">
              <a:off x="304800" y="304800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8" name="Picture 2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6496050" y="304800"/>
              <a:ext cx="2343150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13" name="Frame 12"/>
            <p:cNvSpPr/>
            <p:nvPr/>
          </p:nvSpPr>
          <p:spPr>
            <a:xfrm>
              <a:off x="-130628" y="138153"/>
              <a:ext cx="9439469" cy="6791132"/>
            </a:xfrm>
            <a:prstGeom prst="frame">
              <a:avLst>
                <a:gd name="adj1" fmla="val 346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55512" y="147484"/>
              <a:ext cx="9448801" cy="6781800"/>
            </a:xfrm>
            <a:prstGeom prst="rect">
              <a:avLst/>
            </a:prstGeom>
            <a:noFill/>
            <a:ln w="155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6600"/>
                </a:solidFill>
              </a:endParaRPr>
            </a:p>
          </p:txBody>
        </p:sp>
        <p:pic>
          <p:nvPicPr>
            <p:cNvPr id="22" name="Picture 3" descr="C:\Users\NAGPS\Downloads\Flower\33.jpg">
              <a:extLst>
                <a:ext uri="{FF2B5EF4-FFF2-40B4-BE49-F238E27FC236}">
                  <a16:creationId xmlns:a16="http://schemas.microsoft.com/office/drawing/2014/main" id="{B94FCDA1-D044-4FBD-B6AE-07ABE9079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850803" y="4490884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D58114-9A48-4B14-8B54-A2A9539E003F}"/>
              </a:ext>
            </a:extLst>
          </p:cNvPr>
          <p:cNvSpPr/>
          <p:nvPr/>
        </p:nvSpPr>
        <p:spPr>
          <a:xfrm>
            <a:off x="461342" y="3518990"/>
            <a:ext cx="8423073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দেখতাম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মধ্যবৃত্ত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পীড়িত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মেয়েদের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সংখ্যা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বেশি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প্রথমে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দেখতাম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ফুলো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ফুলো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অল্পবয়সী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একদল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মেয়ে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বুঝতাম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এরা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বেরিবেরি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রোগের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আসামি।পায়ের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লজ্জা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ঢাকতে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গরমের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মধ্যে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মুজা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পরতো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28454-8AEB-4A61-A669-0A3CA98EC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510" y="381000"/>
            <a:ext cx="2226108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D3EDAE-8835-4597-8F36-D49B16104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98" y="291010"/>
            <a:ext cx="2906618" cy="30981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6AF09D-4695-418D-96E6-7B85069401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41257" r="6364"/>
          <a:stretch/>
        </p:blipFill>
        <p:spPr>
          <a:xfrm>
            <a:off x="360784" y="341703"/>
            <a:ext cx="3296816" cy="308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3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40F42D-D246-406D-9879-798DE9B366D6}"/>
              </a:ext>
            </a:extLst>
          </p:cNvPr>
          <p:cNvGrpSpPr/>
          <p:nvPr/>
        </p:nvGrpSpPr>
        <p:grpSpPr>
          <a:xfrm>
            <a:off x="76201" y="76200"/>
            <a:ext cx="8991599" cy="6705600"/>
            <a:chOff x="-155512" y="138153"/>
            <a:chExt cx="9464353" cy="6791132"/>
          </a:xfrm>
        </p:grpSpPr>
        <p:pic>
          <p:nvPicPr>
            <p:cNvPr id="4100" name="Picture 4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4267200"/>
              <a:ext cx="1676400" cy="2333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9" name="Picture 3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H="1">
              <a:off x="304800" y="304800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8" name="Picture 2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6496050" y="304800"/>
              <a:ext cx="2343150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13" name="Frame 12"/>
            <p:cNvSpPr/>
            <p:nvPr/>
          </p:nvSpPr>
          <p:spPr>
            <a:xfrm>
              <a:off x="-130628" y="138153"/>
              <a:ext cx="9439469" cy="6791132"/>
            </a:xfrm>
            <a:prstGeom prst="frame">
              <a:avLst>
                <a:gd name="adj1" fmla="val 346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55512" y="147484"/>
              <a:ext cx="9448801" cy="6781800"/>
            </a:xfrm>
            <a:prstGeom prst="rect">
              <a:avLst/>
            </a:prstGeom>
            <a:noFill/>
            <a:ln w="155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6600"/>
                </a:solidFill>
              </a:endParaRPr>
            </a:p>
          </p:txBody>
        </p:sp>
        <p:pic>
          <p:nvPicPr>
            <p:cNvPr id="22" name="Picture 3" descr="C:\Users\NAGPS\Downloads\Flower\33.jpg">
              <a:extLst>
                <a:ext uri="{FF2B5EF4-FFF2-40B4-BE49-F238E27FC236}">
                  <a16:creationId xmlns:a16="http://schemas.microsoft.com/office/drawing/2014/main" id="{B94FCDA1-D044-4FBD-B6AE-07ABE9079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850803" y="4490884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D58114-9A48-4B14-8B54-A2A9539E003F}"/>
              </a:ext>
            </a:extLst>
          </p:cNvPr>
          <p:cNvSpPr/>
          <p:nvPr/>
        </p:nvSpPr>
        <p:spPr>
          <a:xfrm>
            <a:off x="427658" y="5000514"/>
            <a:ext cx="827391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কেউ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দেখলাম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পর্যন্ত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লুটিয়ে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কাপড়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পড়েছে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সেটা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পথ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চলার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বিঘ্ন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097AA9-D4F1-4328-8750-4B012FEE5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19" y="400523"/>
            <a:ext cx="3949605" cy="4171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022E09-79B8-48DB-ABC8-3A416D862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25" y="344915"/>
            <a:ext cx="4238444" cy="417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23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NAGPS\Downloads\Flower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267200"/>
            <a:ext cx="1676400" cy="2333625"/>
          </a:xfrm>
          <a:prstGeom prst="rect">
            <a:avLst/>
          </a:prstGeom>
          <a:noFill/>
        </p:spPr>
      </p:pic>
      <p:pic>
        <p:nvPicPr>
          <p:cNvPr id="4099" name="Picture 3" descr="C:\Users\NAGPS\Downloads\Flower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H="1">
            <a:off x="304800" y="304800"/>
            <a:ext cx="2105025" cy="1952625"/>
          </a:xfrm>
          <a:prstGeom prst="rect">
            <a:avLst/>
          </a:prstGeom>
          <a:noFill/>
        </p:spPr>
      </p:pic>
      <p:pic>
        <p:nvPicPr>
          <p:cNvPr id="4098" name="Picture 2" descr="C:\Users\NAGPS\Downloads\Flower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496050" y="304800"/>
            <a:ext cx="2343150" cy="1952625"/>
          </a:xfrm>
          <a:prstGeom prst="rect">
            <a:avLst/>
          </a:prstGeom>
          <a:noFill/>
        </p:spPr>
      </p:pic>
      <p:sp>
        <p:nvSpPr>
          <p:cNvPr id="13" name="Frame 12"/>
          <p:cNvSpPr/>
          <p:nvPr/>
        </p:nvSpPr>
        <p:spPr>
          <a:xfrm>
            <a:off x="1" y="152400"/>
            <a:ext cx="9067799" cy="6553200"/>
          </a:xfrm>
          <a:prstGeom prst="frame">
            <a:avLst>
              <a:gd name="adj1" fmla="val 346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531" y="83344"/>
            <a:ext cx="9080241" cy="6691312"/>
          </a:xfrm>
          <a:prstGeom prst="rect">
            <a:avLst/>
          </a:prstGeom>
          <a:noFill/>
          <a:ln w="155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22" name="Picture 3" descr="C:\Users\NAGPS\Downloads\Flower\33.jpg">
            <a:extLst>
              <a:ext uri="{FF2B5EF4-FFF2-40B4-BE49-F238E27FC236}">
                <a16:creationId xmlns:a16="http://schemas.microsoft.com/office/drawing/2014/main" id="{B94FCDA1-D044-4FBD-B6AE-07ABE9079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615112" y="4495800"/>
            <a:ext cx="2105025" cy="1952625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93304E-9A6A-473F-8644-9D41DE2C04F8}"/>
              </a:ext>
            </a:extLst>
          </p:cNvPr>
          <p:cNvSpPr/>
          <p:nvPr/>
        </p:nvSpPr>
        <p:spPr>
          <a:xfrm>
            <a:off x="3505200" y="533400"/>
            <a:ext cx="263565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E3C0BE-7742-41E8-93E5-7BE0C736A03D}"/>
              </a:ext>
            </a:extLst>
          </p:cNvPr>
          <p:cNvSpPr/>
          <p:nvPr/>
        </p:nvSpPr>
        <p:spPr>
          <a:xfrm>
            <a:off x="304799" y="4219367"/>
            <a:ext cx="8487214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নলিনীদাস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মাধ্যমিক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বালিকা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ভোলা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9B0D65-FA33-439C-9E70-2A837DF118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2438400" cy="2599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34FFB37-8156-416D-890B-F0D67FB8B916}"/>
              </a:ext>
            </a:extLst>
          </p:cNvPr>
          <p:cNvSpPr/>
          <p:nvPr/>
        </p:nvSpPr>
        <p:spPr>
          <a:xfrm>
            <a:off x="3346353" y="2125401"/>
            <a:ext cx="4883247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বীণা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মিত্র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সহকারী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্ষিকা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40F42D-D246-406D-9879-798DE9B366D6}"/>
              </a:ext>
            </a:extLst>
          </p:cNvPr>
          <p:cNvGrpSpPr/>
          <p:nvPr/>
        </p:nvGrpSpPr>
        <p:grpSpPr>
          <a:xfrm>
            <a:off x="76201" y="76200"/>
            <a:ext cx="8991599" cy="6705600"/>
            <a:chOff x="-155512" y="138153"/>
            <a:chExt cx="9464353" cy="6791132"/>
          </a:xfrm>
        </p:grpSpPr>
        <p:pic>
          <p:nvPicPr>
            <p:cNvPr id="4100" name="Picture 4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4267200"/>
              <a:ext cx="1676400" cy="2333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9" name="Picture 3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H="1">
              <a:off x="304800" y="304800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8" name="Picture 2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6496050" y="304800"/>
              <a:ext cx="2343150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13" name="Frame 12"/>
            <p:cNvSpPr/>
            <p:nvPr/>
          </p:nvSpPr>
          <p:spPr>
            <a:xfrm>
              <a:off x="-130628" y="138153"/>
              <a:ext cx="9439469" cy="6791132"/>
            </a:xfrm>
            <a:prstGeom prst="frame">
              <a:avLst>
                <a:gd name="adj1" fmla="val 346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55512" y="147484"/>
              <a:ext cx="9448801" cy="6781800"/>
            </a:xfrm>
            <a:prstGeom prst="rect">
              <a:avLst/>
            </a:prstGeom>
            <a:noFill/>
            <a:ln w="155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6600"/>
                </a:solidFill>
              </a:endParaRPr>
            </a:p>
          </p:txBody>
        </p:sp>
        <p:pic>
          <p:nvPicPr>
            <p:cNvPr id="22" name="Picture 3" descr="C:\Users\NAGPS\Downloads\Flower\33.jpg">
              <a:extLst>
                <a:ext uri="{FF2B5EF4-FFF2-40B4-BE49-F238E27FC236}">
                  <a16:creationId xmlns:a16="http://schemas.microsoft.com/office/drawing/2014/main" id="{B94FCDA1-D044-4FBD-B6AE-07ABE9079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850803" y="4490884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D58114-9A48-4B14-8B54-A2A9539E003F}"/>
              </a:ext>
            </a:extLst>
          </p:cNvPr>
          <p:cNvSpPr/>
          <p:nvPr/>
        </p:nvSpPr>
        <p:spPr>
          <a:xfrm>
            <a:off x="401470" y="3200932"/>
            <a:ext cx="8210038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সবচেয়ে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ঃখ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হতো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দরিদ্র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পরিবারের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মেয়েটিকে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একলা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আত্মিয়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স্বজন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নেই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শুধু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তিনটি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ছোট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ছোট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ছেলে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মেয়ে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ছোট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ছেলেটি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কোলে।কী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ক্লান্তই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মেয়েটির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চোখের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চাহনি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A4ADFD-65CA-4267-8136-E65168DE0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2" y="240748"/>
            <a:ext cx="3993248" cy="2920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BA04C8-9274-42A1-B8D0-BCE6FB588C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3" t="23997" r="19216"/>
          <a:stretch/>
        </p:blipFill>
        <p:spPr>
          <a:xfrm>
            <a:off x="4506767" y="381000"/>
            <a:ext cx="4210881" cy="278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46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40F42D-D246-406D-9879-798DE9B366D6}"/>
              </a:ext>
            </a:extLst>
          </p:cNvPr>
          <p:cNvGrpSpPr/>
          <p:nvPr/>
        </p:nvGrpSpPr>
        <p:grpSpPr>
          <a:xfrm>
            <a:off x="76201" y="76200"/>
            <a:ext cx="8991599" cy="6705600"/>
            <a:chOff x="-155512" y="138153"/>
            <a:chExt cx="9464353" cy="6791132"/>
          </a:xfrm>
        </p:grpSpPr>
        <p:pic>
          <p:nvPicPr>
            <p:cNvPr id="4100" name="Picture 4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4267200"/>
              <a:ext cx="1676400" cy="2333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9" name="Picture 3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H="1">
              <a:off x="304800" y="304800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8" name="Picture 2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6496050" y="304800"/>
              <a:ext cx="2343150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13" name="Frame 12"/>
            <p:cNvSpPr/>
            <p:nvPr/>
          </p:nvSpPr>
          <p:spPr>
            <a:xfrm>
              <a:off x="-130628" y="138153"/>
              <a:ext cx="9439469" cy="6791132"/>
            </a:xfrm>
            <a:prstGeom prst="frame">
              <a:avLst>
                <a:gd name="adj1" fmla="val 346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55512" y="147484"/>
              <a:ext cx="9448801" cy="6781800"/>
            </a:xfrm>
            <a:prstGeom prst="rect">
              <a:avLst/>
            </a:prstGeom>
            <a:noFill/>
            <a:ln w="155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6600"/>
                </a:solidFill>
              </a:endParaRPr>
            </a:p>
          </p:txBody>
        </p:sp>
        <p:pic>
          <p:nvPicPr>
            <p:cNvPr id="22" name="Picture 3" descr="C:\Users\NAGPS\Downloads\Flower\33.jpg">
              <a:extLst>
                <a:ext uri="{FF2B5EF4-FFF2-40B4-BE49-F238E27FC236}">
                  <a16:creationId xmlns:a16="http://schemas.microsoft.com/office/drawing/2014/main" id="{B94FCDA1-D044-4FBD-B6AE-07ABE9079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850803" y="4490884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D58114-9A48-4B14-8B54-A2A9539E003F}"/>
              </a:ext>
            </a:extLst>
          </p:cNvPr>
          <p:cNvSpPr/>
          <p:nvPr/>
        </p:nvSpPr>
        <p:spPr>
          <a:xfrm>
            <a:off x="406215" y="3657600"/>
            <a:ext cx="8316795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সেদিন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সন্ধ্যায়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দেখি,কয়েকজন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বৃদ্ধ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ব্যাক্তি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খুদা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হরনের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কর্তব্যটা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সমাধা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যথাশক্তি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দ্রুতপদেই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বাসায়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ফিরছেন।সম্ববত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এরা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ব্যাধিগ্রস্ত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সন্ধ্যার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আগেই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ফিরতে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হবে।তাদের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চলন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ভরসা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হলো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19A1D-D549-478B-94F8-985E10003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5" y="338078"/>
            <a:ext cx="3962977" cy="31671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FE2562-FB01-45D2-9E41-CDC1DEB1C9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6"/>
          <a:stretch/>
        </p:blipFill>
        <p:spPr>
          <a:xfrm>
            <a:off x="6683253" y="338078"/>
            <a:ext cx="2098456" cy="31017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C359B0-E8BE-4EC0-878F-51C04252AB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33" y="343463"/>
            <a:ext cx="2331933" cy="316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13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40F42D-D246-406D-9879-798DE9B366D6}"/>
              </a:ext>
            </a:extLst>
          </p:cNvPr>
          <p:cNvGrpSpPr/>
          <p:nvPr/>
        </p:nvGrpSpPr>
        <p:grpSpPr>
          <a:xfrm>
            <a:off x="76201" y="76200"/>
            <a:ext cx="8991599" cy="6705600"/>
            <a:chOff x="-155512" y="138153"/>
            <a:chExt cx="9464353" cy="6791132"/>
          </a:xfrm>
        </p:grpSpPr>
        <p:pic>
          <p:nvPicPr>
            <p:cNvPr id="4100" name="Picture 4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4267200"/>
              <a:ext cx="1676400" cy="2333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9" name="Picture 3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H="1">
              <a:off x="304800" y="304800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8" name="Picture 2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6496050" y="304800"/>
              <a:ext cx="2343150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13" name="Frame 12"/>
            <p:cNvSpPr/>
            <p:nvPr/>
          </p:nvSpPr>
          <p:spPr>
            <a:xfrm>
              <a:off x="-130628" y="138153"/>
              <a:ext cx="9439469" cy="6791132"/>
            </a:xfrm>
            <a:prstGeom prst="frame">
              <a:avLst>
                <a:gd name="adj1" fmla="val 346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55512" y="147484"/>
              <a:ext cx="9448801" cy="6781800"/>
            </a:xfrm>
            <a:prstGeom prst="rect">
              <a:avLst/>
            </a:prstGeom>
            <a:noFill/>
            <a:ln w="155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6600"/>
                </a:solidFill>
              </a:endParaRPr>
            </a:p>
          </p:txBody>
        </p:sp>
        <p:pic>
          <p:nvPicPr>
            <p:cNvPr id="22" name="Picture 3" descr="C:\Users\NAGPS\Downloads\Flower\33.jpg">
              <a:extLst>
                <a:ext uri="{FF2B5EF4-FFF2-40B4-BE49-F238E27FC236}">
                  <a16:creationId xmlns:a16="http://schemas.microsoft.com/office/drawing/2014/main" id="{B94FCDA1-D044-4FBD-B6AE-07ABE9079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850803" y="4490884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D58114-9A48-4B14-8B54-A2A9539E003F}"/>
              </a:ext>
            </a:extLst>
          </p:cNvPr>
          <p:cNvSpPr/>
          <p:nvPr/>
        </p:nvSpPr>
        <p:spPr>
          <a:xfrm>
            <a:off x="344566" y="3590981"/>
            <a:ext cx="8358308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কবি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ভাবলেন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আমিও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একটু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ঘুরে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আসি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পথে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পথে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অনেক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বেড়ালাম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অন্ধকার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এলো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একাকী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হঠা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ৎ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পেছনের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তাকিয়ে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পেছনে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কুকুর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চলছে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88807B-3006-4377-A87C-4AA1C1E3A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33747"/>
            <a:ext cx="4080062" cy="3028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559455-3BE1-4FCA-971B-71AF51914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6" y="260696"/>
            <a:ext cx="4196990" cy="316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29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40F42D-D246-406D-9879-798DE9B366D6}"/>
              </a:ext>
            </a:extLst>
          </p:cNvPr>
          <p:cNvGrpSpPr/>
          <p:nvPr/>
        </p:nvGrpSpPr>
        <p:grpSpPr>
          <a:xfrm>
            <a:off x="76201" y="76200"/>
            <a:ext cx="8991599" cy="6705600"/>
            <a:chOff x="-155512" y="138153"/>
            <a:chExt cx="9464353" cy="6791132"/>
          </a:xfrm>
        </p:grpSpPr>
        <p:pic>
          <p:nvPicPr>
            <p:cNvPr id="4100" name="Picture 4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4267200"/>
              <a:ext cx="1676400" cy="2333625"/>
            </a:xfrm>
            <a:prstGeom prst="rect">
              <a:avLst/>
            </a:prstGeom>
            <a:noFill/>
          </p:spPr>
        </p:pic>
        <p:pic>
          <p:nvPicPr>
            <p:cNvPr id="4099" name="Picture 3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H="1">
              <a:off x="304800" y="304800"/>
              <a:ext cx="2105025" cy="1952625"/>
            </a:xfrm>
            <a:prstGeom prst="rect">
              <a:avLst/>
            </a:prstGeom>
            <a:noFill/>
          </p:spPr>
        </p:pic>
        <p:pic>
          <p:nvPicPr>
            <p:cNvPr id="4098" name="Picture 2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6496050" y="304800"/>
              <a:ext cx="2343150" cy="1952625"/>
            </a:xfrm>
            <a:prstGeom prst="rect">
              <a:avLst/>
            </a:prstGeom>
            <a:noFill/>
          </p:spPr>
        </p:pic>
        <p:sp>
          <p:nvSpPr>
            <p:cNvPr id="13" name="Frame 12"/>
            <p:cNvSpPr/>
            <p:nvPr/>
          </p:nvSpPr>
          <p:spPr>
            <a:xfrm>
              <a:off x="-130628" y="138153"/>
              <a:ext cx="9439469" cy="6791132"/>
            </a:xfrm>
            <a:prstGeom prst="frame">
              <a:avLst>
                <a:gd name="adj1" fmla="val 346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55512" y="147484"/>
              <a:ext cx="9448801" cy="6781800"/>
            </a:xfrm>
            <a:prstGeom prst="rect">
              <a:avLst/>
            </a:prstGeom>
            <a:noFill/>
            <a:ln w="155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6600"/>
                </a:solidFill>
              </a:endParaRPr>
            </a:p>
          </p:txBody>
        </p:sp>
        <p:pic>
          <p:nvPicPr>
            <p:cNvPr id="22" name="Picture 3" descr="C:\Users\NAGPS\Downloads\Flower\33.jpg">
              <a:extLst>
                <a:ext uri="{FF2B5EF4-FFF2-40B4-BE49-F238E27FC236}">
                  <a16:creationId xmlns:a16="http://schemas.microsoft.com/office/drawing/2014/main" id="{B94FCDA1-D044-4FBD-B6AE-07ABE9079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850803" y="4490884"/>
              <a:ext cx="2105025" cy="1952625"/>
            </a:xfrm>
            <a:prstGeom prst="rect">
              <a:avLst/>
            </a:prstGeom>
            <a:noFill/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D58114-9A48-4B14-8B54-A2A9539E003F}"/>
              </a:ext>
            </a:extLst>
          </p:cNvPr>
          <p:cNvSpPr/>
          <p:nvPr/>
        </p:nvSpPr>
        <p:spPr>
          <a:xfrm>
            <a:off x="411580" y="3737096"/>
            <a:ext cx="8210038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বললাম,কিরে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যাবি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সঙ্গে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অন্ধকার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পথটায়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পর্যন্ত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পৌছে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পারবি।বুঝলাম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কুকুরটি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রাজি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আছে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পিছে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পিছে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বাড়ির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গেট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পর্যন্ত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এলো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0FBD97-F5FF-4B8C-9998-651F63CA829C}"/>
              </a:ext>
            </a:extLst>
          </p:cNvPr>
          <p:cNvGrpSpPr/>
          <p:nvPr/>
        </p:nvGrpSpPr>
        <p:grpSpPr>
          <a:xfrm>
            <a:off x="4495800" y="240748"/>
            <a:ext cx="4119302" cy="3282797"/>
            <a:chOff x="3124200" y="1371601"/>
            <a:chExt cx="3676650" cy="328279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FB36EBA-2743-45CC-9BC2-BB4D8C5B8647}"/>
                </a:ext>
              </a:extLst>
            </p:cNvPr>
            <p:cNvGrpSpPr/>
            <p:nvPr/>
          </p:nvGrpSpPr>
          <p:grpSpPr>
            <a:xfrm>
              <a:off x="3124200" y="1371601"/>
              <a:ext cx="3676650" cy="3239582"/>
              <a:chOff x="3505200" y="2481262"/>
              <a:chExt cx="2228850" cy="2047875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A20CB82-88D5-4396-A35B-BB7B8ED92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5200" y="2481262"/>
                <a:ext cx="2228850" cy="20478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A2A3262-5251-450C-A8C5-3FD1D1AFA8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48344" r="29000" b="3624"/>
              <a:stretch/>
            </p:blipFill>
            <p:spPr>
              <a:xfrm>
                <a:off x="3962400" y="3966239"/>
                <a:ext cx="228600" cy="306646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C842807-5FD5-4D84-821C-D26A587CCC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1" r="15016" b="9358"/>
            <a:stretch/>
          </p:blipFill>
          <p:spPr>
            <a:xfrm>
              <a:off x="3401755" y="3482082"/>
              <a:ext cx="1533908" cy="1172316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828B7-8BA1-4CCA-B7F9-CFDD08503B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5" y="400523"/>
            <a:ext cx="1570421" cy="3194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E0787D-0134-42BA-AE16-890BA1FEBB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46" y="400523"/>
            <a:ext cx="2503327" cy="319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04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40F42D-D246-406D-9879-798DE9B366D6}"/>
              </a:ext>
            </a:extLst>
          </p:cNvPr>
          <p:cNvGrpSpPr/>
          <p:nvPr/>
        </p:nvGrpSpPr>
        <p:grpSpPr>
          <a:xfrm>
            <a:off x="76201" y="76200"/>
            <a:ext cx="8991599" cy="6705600"/>
            <a:chOff x="-155512" y="138153"/>
            <a:chExt cx="9464353" cy="6791132"/>
          </a:xfrm>
        </p:grpSpPr>
        <p:pic>
          <p:nvPicPr>
            <p:cNvPr id="4100" name="Picture 4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4267200"/>
              <a:ext cx="1676400" cy="2333625"/>
            </a:xfrm>
            <a:prstGeom prst="rect">
              <a:avLst/>
            </a:prstGeom>
            <a:noFill/>
          </p:spPr>
        </p:pic>
        <p:pic>
          <p:nvPicPr>
            <p:cNvPr id="4099" name="Picture 3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H="1">
              <a:off x="304800" y="304800"/>
              <a:ext cx="2105025" cy="1952625"/>
            </a:xfrm>
            <a:prstGeom prst="rect">
              <a:avLst/>
            </a:prstGeom>
            <a:noFill/>
          </p:spPr>
        </p:pic>
        <p:pic>
          <p:nvPicPr>
            <p:cNvPr id="4098" name="Picture 2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6496050" y="304800"/>
              <a:ext cx="2343150" cy="1952625"/>
            </a:xfrm>
            <a:prstGeom prst="rect">
              <a:avLst/>
            </a:prstGeom>
            <a:noFill/>
          </p:spPr>
        </p:pic>
        <p:sp>
          <p:nvSpPr>
            <p:cNvPr id="13" name="Frame 12"/>
            <p:cNvSpPr/>
            <p:nvPr/>
          </p:nvSpPr>
          <p:spPr>
            <a:xfrm>
              <a:off x="-130628" y="138153"/>
              <a:ext cx="9439469" cy="6791132"/>
            </a:xfrm>
            <a:prstGeom prst="frame">
              <a:avLst>
                <a:gd name="adj1" fmla="val 346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55512" y="147484"/>
              <a:ext cx="9448801" cy="6781800"/>
            </a:xfrm>
            <a:prstGeom prst="rect">
              <a:avLst/>
            </a:prstGeom>
            <a:noFill/>
            <a:ln w="155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6600"/>
                </a:solidFill>
              </a:endParaRPr>
            </a:p>
          </p:txBody>
        </p:sp>
        <p:pic>
          <p:nvPicPr>
            <p:cNvPr id="22" name="Picture 3" descr="C:\Users\NAGPS\Downloads\Flower\33.jpg">
              <a:extLst>
                <a:ext uri="{FF2B5EF4-FFF2-40B4-BE49-F238E27FC236}">
                  <a16:creationId xmlns:a16="http://schemas.microsoft.com/office/drawing/2014/main" id="{B94FCDA1-D044-4FBD-B6AE-07ABE9079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850803" y="4490884"/>
              <a:ext cx="2105025" cy="1952625"/>
            </a:xfrm>
            <a:prstGeom prst="rect">
              <a:avLst/>
            </a:prstGeom>
            <a:noFill/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D58114-9A48-4B14-8B54-A2A9539E003F}"/>
              </a:ext>
            </a:extLst>
          </p:cNvPr>
          <p:cNvSpPr/>
          <p:nvPr/>
        </p:nvSpPr>
        <p:spPr>
          <a:xfrm>
            <a:off x="348985" y="3771626"/>
            <a:ext cx="8353889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গেট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খুলে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ডাকলাম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ভেতরে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তুই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অতিথি।লেজ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নাড়ছে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ভেতরে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ঢোকার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ভরসা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পেল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আলো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চাকরটি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উপস্থিত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হলো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ঘন্টা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খানেক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পড়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খোজ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কুকুরটি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চলে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গেল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9E4DEA-A564-4003-B811-12CDD50D0381}"/>
              </a:ext>
            </a:extLst>
          </p:cNvPr>
          <p:cNvGrpSpPr/>
          <p:nvPr/>
        </p:nvGrpSpPr>
        <p:grpSpPr>
          <a:xfrm>
            <a:off x="441125" y="400523"/>
            <a:ext cx="4116099" cy="3333277"/>
            <a:chOff x="153372" y="2748983"/>
            <a:chExt cx="4448175" cy="323373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0138251-C2B1-4C83-9324-DEA2BEB6A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372" y="2748983"/>
              <a:ext cx="4448175" cy="323373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2341249-7A5F-4998-AC1C-AF4B561D6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32" b="8270"/>
            <a:stretch/>
          </p:blipFill>
          <p:spPr>
            <a:xfrm>
              <a:off x="1052513" y="4495800"/>
              <a:ext cx="1203854" cy="1446925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BB61EC4-3D2E-4904-98A3-04AAAF73B7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2711"/>
            <a:ext cx="4130874" cy="338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77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40F42D-D246-406D-9879-798DE9B366D6}"/>
              </a:ext>
            </a:extLst>
          </p:cNvPr>
          <p:cNvGrpSpPr/>
          <p:nvPr/>
        </p:nvGrpSpPr>
        <p:grpSpPr>
          <a:xfrm>
            <a:off x="76201" y="76200"/>
            <a:ext cx="8991599" cy="6705600"/>
            <a:chOff x="-155512" y="138153"/>
            <a:chExt cx="9464353" cy="6791132"/>
          </a:xfrm>
        </p:grpSpPr>
        <p:pic>
          <p:nvPicPr>
            <p:cNvPr id="4100" name="Picture 4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4267200"/>
              <a:ext cx="1676400" cy="2333625"/>
            </a:xfrm>
            <a:prstGeom prst="rect">
              <a:avLst/>
            </a:prstGeom>
            <a:noFill/>
          </p:spPr>
        </p:pic>
        <p:pic>
          <p:nvPicPr>
            <p:cNvPr id="4099" name="Picture 3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H="1">
              <a:off x="304800" y="304800"/>
              <a:ext cx="2105025" cy="1952625"/>
            </a:xfrm>
            <a:prstGeom prst="rect">
              <a:avLst/>
            </a:prstGeom>
            <a:noFill/>
          </p:spPr>
        </p:pic>
        <p:pic>
          <p:nvPicPr>
            <p:cNvPr id="4098" name="Picture 2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6496050" y="304800"/>
              <a:ext cx="2343150" cy="1952625"/>
            </a:xfrm>
            <a:prstGeom prst="rect">
              <a:avLst/>
            </a:prstGeom>
            <a:noFill/>
          </p:spPr>
        </p:pic>
        <p:sp>
          <p:nvSpPr>
            <p:cNvPr id="13" name="Frame 12"/>
            <p:cNvSpPr/>
            <p:nvPr/>
          </p:nvSpPr>
          <p:spPr>
            <a:xfrm>
              <a:off x="-130628" y="138153"/>
              <a:ext cx="9439469" cy="6791132"/>
            </a:xfrm>
            <a:prstGeom prst="frame">
              <a:avLst>
                <a:gd name="adj1" fmla="val 346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55512" y="147484"/>
              <a:ext cx="9448801" cy="6781800"/>
            </a:xfrm>
            <a:prstGeom prst="rect">
              <a:avLst/>
            </a:prstGeom>
            <a:noFill/>
            <a:ln w="155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6600"/>
                </a:solidFill>
              </a:endParaRPr>
            </a:p>
          </p:txBody>
        </p:sp>
        <p:pic>
          <p:nvPicPr>
            <p:cNvPr id="22" name="Picture 3" descr="C:\Users\NAGPS\Downloads\Flower\33.jpg">
              <a:extLst>
                <a:ext uri="{FF2B5EF4-FFF2-40B4-BE49-F238E27FC236}">
                  <a16:creationId xmlns:a16="http://schemas.microsoft.com/office/drawing/2014/main" id="{B94FCDA1-D044-4FBD-B6AE-07ABE9079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850803" y="4490884"/>
              <a:ext cx="2105025" cy="1952625"/>
            </a:xfrm>
            <a:prstGeom prst="rect">
              <a:avLst/>
            </a:prstGeom>
            <a:noFill/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D58114-9A48-4B14-8B54-A2A9539E003F}"/>
              </a:ext>
            </a:extLst>
          </p:cNvPr>
          <p:cNvSpPr/>
          <p:nvPr/>
        </p:nvSpPr>
        <p:spPr>
          <a:xfrm>
            <a:off x="370011" y="4177504"/>
            <a:ext cx="842762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পরদিন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সকালে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বাইরে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এসে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গেটের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বাইরে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দাঁড়িয়ে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অতিথি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বললাম,কাল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নেমন্তন্ন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করলাম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এলিনা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কেন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8F2F-6D75-4569-8DE7-4556D85F79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2" b="8270"/>
          <a:stretch/>
        </p:blipFill>
        <p:spPr>
          <a:xfrm>
            <a:off x="4404244" y="240747"/>
            <a:ext cx="4355391" cy="38258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55F68D-7D61-4954-ABA9-B5AE3BD98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63" y="218978"/>
            <a:ext cx="4005105" cy="384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75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40F42D-D246-406D-9879-798DE9B366D6}"/>
              </a:ext>
            </a:extLst>
          </p:cNvPr>
          <p:cNvGrpSpPr/>
          <p:nvPr/>
        </p:nvGrpSpPr>
        <p:grpSpPr>
          <a:xfrm>
            <a:off x="76201" y="76200"/>
            <a:ext cx="8991599" cy="6705600"/>
            <a:chOff x="-155512" y="138153"/>
            <a:chExt cx="9464353" cy="6791132"/>
          </a:xfrm>
        </p:grpSpPr>
        <p:pic>
          <p:nvPicPr>
            <p:cNvPr id="4100" name="Picture 4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4267200"/>
              <a:ext cx="1676400" cy="2333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9" name="Picture 3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H="1">
              <a:off x="304800" y="304800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8" name="Picture 2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6496050" y="304800"/>
              <a:ext cx="2343150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13" name="Frame 12"/>
            <p:cNvSpPr/>
            <p:nvPr/>
          </p:nvSpPr>
          <p:spPr>
            <a:xfrm>
              <a:off x="-130628" y="138153"/>
              <a:ext cx="9439469" cy="6791132"/>
            </a:xfrm>
            <a:prstGeom prst="frame">
              <a:avLst>
                <a:gd name="adj1" fmla="val 346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55512" y="147484"/>
              <a:ext cx="9448801" cy="6781800"/>
            </a:xfrm>
            <a:prstGeom prst="rect">
              <a:avLst/>
            </a:prstGeom>
            <a:noFill/>
            <a:ln w="155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6600"/>
                </a:solidFill>
              </a:endParaRPr>
            </a:p>
          </p:txBody>
        </p:sp>
        <p:pic>
          <p:nvPicPr>
            <p:cNvPr id="22" name="Picture 3" descr="C:\Users\NAGPS\Downloads\Flower\33.jpg">
              <a:extLst>
                <a:ext uri="{FF2B5EF4-FFF2-40B4-BE49-F238E27FC236}">
                  <a16:creationId xmlns:a16="http://schemas.microsoft.com/office/drawing/2014/main" id="{B94FCDA1-D044-4FBD-B6AE-07ABE9079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850803" y="4490884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D58114-9A48-4B14-8B54-A2A9539E003F}"/>
              </a:ext>
            </a:extLst>
          </p:cNvPr>
          <p:cNvSpPr/>
          <p:nvPr/>
        </p:nvSpPr>
        <p:spPr>
          <a:xfrm>
            <a:off x="3161484" y="593887"/>
            <a:ext cx="302999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দলীয়</a:t>
            </a:r>
            <a:r>
              <a:rPr lang="en-US" sz="48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endParaRPr lang="en-US" sz="48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770376-64A1-4FC5-BE93-DF5D83FC94EE}"/>
              </a:ext>
            </a:extLst>
          </p:cNvPr>
          <p:cNvSpPr/>
          <p:nvPr/>
        </p:nvSpPr>
        <p:spPr>
          <a:xfrm>
            <a:off x="411580" y="2734325"/>
            <a:ext cx="4264902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১/ </a:t>
            </a:r>
            <a:r>
              <a:rPr lang="en-US" sz="4000" b="0" cap="none" spc="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দরিদ্র</a:t>
            </a:r>
            <a:r>
              <a:rPr lang="en-US" sz="40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ঘরের</a:t>
            </a:r>
            <a:r>
              <a:rPr lang="en-US" sz="40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মেয়েকে</a:t>
            </a:r>
            <a:r>
              <a:rPr lang="en-US" sz="40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দেখে</a:t>
            </a:r>
            <a:r>
              <a:rPr lang="en-US" sz="40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কেন</a:t>
            </a:r>
            <a:r>
              <a:rPr lang="en-US" sz="40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</a:t>
            </a:r>
            <a:r>
              <a:rPr lang="en-US" sz="40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ঃখ</a:t>
            </a:r>
            <a:r>
              <a:rPr lang="en-US" sz="4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হতো</a:t>
            </a:r>
            <a:r>
              <a:rPr lang="en-US" sz="4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4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sz="4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40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C158EF-1126-4A6D-8F4C-5E0564F390B1}"/>
              </a:ext>
            </a:extLst>
          </p:cNvPr>
          <p:cNvSpPr/>
          <p:nvPr/>
        </p:nvSpPr>
        <p:spPr>
          <a:xfrm>
            <a:off x="4676482" y="2734325"/>
            <a:ext cx="4074575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২/ </a:t>
            </a:r>
            <a:r>
              <a:rPr lang="en-US" sz="4000" b="0" cap="none" spc="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অতিথি</a:t>
            </a:r>
            <a:r>
              <a:rPr lang="en-US" sz="40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কিছুতে</a:t>
            </a:r>
            <a:r>
              <a:rPr lang="en-US" sz="40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ভিতরে</a:t>
            </a:r>
            <a:r>
              <a:rPr lang="en-US" sz="4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ঢোকার</a:t>
            </a:r>
            <a:r>
              <a:rPr lang="en-US" sz="4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ভরসা</a:t>
            </a:r>
            <a:r>
              <a:rPr lang="en-US" sz="4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ফেলনা</a:t>
            </a:r>
            <a:r>
              <a:rPr lang="en-US" sz="4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কেন</a:t>
            </a:r>
            <a:r>
              <a:rPr lang="en-US" sz="4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4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sz="4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  <a:endParaRPr lang="en-US" sz="40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409A47-3B2A-4038-9E21-2EC6671EF106}"/>
              </a:ext>
            </a:extLst>
          </p:cNvPr>
          <p:cNvSpPr/>
          <p:nvPr/>
        </p:nvSpPr>
        <p:spPr>
          <a:xfrm>
            <a:off x="1577883" y="1753281"/>
            <a:ext cx="198644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‘ক’ </a:t>
            </a:r>
            <a:r>
              <a:rPr lang="en-US" sz="48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</a:t>
            </a:r>
            <a:endParaRPr lang="en-US" sz="48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E63A67-0000-48E0-B564-95ED2B5D1F7A}"/>
              </a:ext>
            </a:extLst>
          </p:cNvPr>
          <p:cNvSpPr/>
          <p:nvPr/>
        </p:nvSpPr>
        <p:spPr>
          <a:xfrm>
            <a:off x="5695092" y="1762494"/>
            <a:ext cx="187102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‘খ’ </a:t>
            </a:r>
            <a:r>
              <a:rPr lang="en-US" sz="4800" b="0" cap="none" spc="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</a:t>
            </a:r>
            <a:endParaRPr lang="en-US" sz="48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032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40F42D-D246-406D-9879-798DE9B366D6}"/>
              </a:ext>
            </a:extLst>
          </p:cNvPr>
          <p:cNvGrpSpPr/>
          <p:nvPr/>
        </p:nvGrpSpPr>
        <p:grpSpPr>
          <a:xfrm>
            <a:off x="76201" y="76200"/>
            <a:ext cx="8991599" cy="6705600"/>
            <a:chOff x="-155512" y="138153"/>
            <a:chExt cx="9464353" cy="6791132"/>
          </a:xfrm>
        </p:grpSpPr>
        <p:pic>
          <p:nvPicPr>
            <p:cNvPr id="4100" name="Picture 4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4267200"/>
              <a:ext cx="1676400" cy="2333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9" name="Picture 3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H="1">
              <a:off x="304800" y="304800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8" name="Picture 2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6496050" y="304800"/>
              <a:ext cx="2343150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13" name="Frame 12"/>
            <p:cNvSpPr/>
            <p:nvPr/>
          </p:nvSpPr>
          <p:spPr>
            <a:xfrm>
              <a:off x="-130628" y="138153"/>
              <a:ext cx="9439469" cy="6791132"/>
            </a:xfrm>
            <a:prstGeom prst="frame">
              <a:avLst>
                <a:gd name="adj1" fmla="val 346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55512" y="147484"/>
              <a:ext cx="9448801" cy="6781800"/>
            </a:xfrm>
            <a:prstGeom prst="rect">
              <a:avLst/>
            </a:prstGeom>
            <a:noFill/>
            <a:ln w="155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6600"/>
                </a:solidFill>
              </a:endParaRPr>
            </a:p>
          </p:txBody>
        </p:sp>
        <p:pic>
          <p:nvPicPr>
            <p:cNvPr id="22" name="Picture 3" descr="C:\Users\NAGPS\Downloads\Flower\33.jpg">
              <a:extLst>
                <a:ext uri="{FF2B5EF4-FFF2-40B4-BE49-F238E27FC236}">
                  <a16:creationId xmlns:a16="http://schemas.microsoft.com/office/drawing/2014/main" id="{B94FCDA1-D044-4FBD-B6AE-07ABE9079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850803" y="4490884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D58114-9A48-4B14-8B54-A2A9539E003F}"/>
              </a:ext>
            </a:extLst>
          </p:cNvPr>
          <p:cNvSpPr/>
          <p:nvPr/>
        </p:nvSpPr>
        <p:spPr>
          <a:xfrm>
            <a:off x="3709796" y="516741"/>
            <a:ext cx="270298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মূল্যায়ন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C9F447-6646-4B4D-9719-F177523A92C3}"/>
              </a:ext>
            </a:extLst>
          </p:cNvPr>
          <p:cNvSpPr/>
          <p:nvPr/>
        </p:nvSpPr>
        <p:spPr>
          <a:xfrm>
            <a:off x="397892" y="1554360"/>
            <a:ext cx="822372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১/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তিনটার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লেখকের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ঘুম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ভাঙে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A02C8F-B118-4799-B83B-0466C594B122}"/>
              </a:ext>
            </a:extLst>
          </p:cNvPr>
          <p:cNvSpPr/>
          <p:nvPr/>
        </p:nvSpPr>
        <p:spPr>
          <a:xfrm>
            <a:off x="441126" y="4153242"/>
            <a:ext cx="684995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২/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পাখি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দেরি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আসতো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B7A84B-E8E8-42EE-85D8-264F59B11D72}"/>
              </a:ext>
            </a:extLst>
          </p:cNvPr>
          <p:cNvSpPr/>
          <p:nvPr/>
        </p:nvSpPr>
        <p:spPr>
          <a:xfrm>
            <a:off x="381679" y="2315688"/>
            <a:ext cx="8256152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(ক)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পাখির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ডাকে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(খ)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ভজন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গান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শুনে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(গ)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কুকুরের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ডাক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শুনে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(ঘ)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মুরগীর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ডাক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শুনে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3992BF-5865-400B-B1DA-9E9321F0105F}"/>
              </a:ext>
            </a:extLst>
          </p:cNvPr>
          <p:cNvSpPr/>
          <p:nvPr/>
        </p:nvSpPr>
        <p:spPr>
          <a:xfrm>
            <a:off x="476747" y="4853254"/>
            <a:ext cx="5936033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(ক)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দোয়েল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(খ)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শালিক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(গ)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বেনে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বৌ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পাখি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(ঘ)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টুনটুনি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F6A87B7-3CAD-4572-BFF5-9088DEB424F8}"/>
              </a:ext>
            </a:extLst>
          </p:cNvPr>
          <p:cNvSpPr/>
          <p:nvPr/>
        </p:nvSpPr>
        <p:spPr>
          <a:xfrm>
            <a:off x="4081272" y="2587289"/>
            <a:ext cx="428483" cy="4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6D9EA-68F4-4ACE-8173-5540F4A49449}"/>
              </a:ext>
            </a:extLst>
          </p:cNvPr>
          <p:cNvSpPr/>
          <p:nvPr/>
        </p:nvSpPr>
        <p:spPr>
          <a:xfrm>
            <a:off x="450310" y="5608971"/>
            <a:ext cx="428483" cy="4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A97129-E702-4683-A6BE-3594C6E46F0D}"/>
              </a:ext>
            </a:extLst>
          </p:cNvPr>
          <p:cNvSpPr/>
          <p:nvPr/>
        </p:nvSpPr>
        <p:spPr>
          <a:xfrm>
            <a:off x="336793" y="793032"/>
            <a:ext cx="326082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বহুনির্বাচনি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প্রশ্ন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74267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2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40F42D-D246-406D-9879-798DE9B366D6}"/>
              </a:ext>
            </a:extLst>
          </p:cNvPr>
          <p:cNvGrpSpPr/>
          <p:nvPr/>
        </p:nvGrpSpPr>
        <p:grpSpPr>
          <a:xfrm>
            <a:off x="76201" y="76200"/>
            <a:ext cx="8991599" cy="6705600"/>
            <a:chOff x="-155512" y="138153"/>
            <a:chExt cx="9464353" cy="6791132"/>
          </a:xfrm>
        </p:grpSpPr>
        <p:pic>
          <p:nvPicPr>
            <p:cNvPr id="4100" name="Picture 4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4267200"/>
              <a:ext cx="1676400" cy="2333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9" name="Picture 3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H="1">
              <a:off x="304800" y="304800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8" name="Picture 2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6496050" y="304800"/>
              <a:ext cx="2343150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13" name="Frame 12"/>
            <p:cNvSpPr/>
            <p:nvPr/>
          </p:nvSpPr>
          <p:spPr>
            <a:xfrm>
              <a:off x="-130628" y="138153"/>
              <a:ext cx="9439469" cy="6791132"/>
            </a:xfrm>
            <a:prstGeom prst="frame">
              <a:avLst>
                <a:gd name="adj1" fmla="val 346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55512" y="147484"/>
              <a:ext cx="9448801" cy="6781800"/>
            </a:xfrm>
            <a:prstGeom prst="rect">
              <a:avLst/>
            </a:prstGeom>
            <a:noFill/>
            <a:ln w="155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6600"/>
                </a:solidFill>
              </a:endParaRPr>
            </a:p>
          </p:txBody>
        </p:sp>
        <p:pic>
          <p:nvPicPr>
            <p:cNvPr id="22" name="Picture 3" descr="C:\Users\NAGPS\Downloads\Flower\33.jpg">
              <a:extLst>
                <a:ext uri="{FF2B5EF4-FFF2-40B4-BE49-F238E27FC236}">
                  <a16:creationId xmlns:a16="http://schemas.microsoft.com/office/drawing/2014/main" id="{B94FCDA1-D044-4FBD-B6AE-07ABE9079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850803" y="4490884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D58114-9A48-4B14-8B54-A2A9539E003F}"/>
              </a:ext>
            </a:extLst>
          </p:cNvPr>
          <p:cNvSpPr/>
          <p:nvPr/>
        </p:nvSpPr>
        <p:spPr>
          <a:xfrm>
            <a:off x="341375" y="1366004"/>
            <a:ext cx="834876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৩/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বাত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ব্যধিগ্রস্ত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রোগিরা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কখন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ঘরে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ফিরে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832CBB-AE6C-4051-B748-352D1A25FA54}"/>
              </a:ext>
            </a:extLst>
          </p:cNvPr>
          <p:cNvSpPr/>
          <p:nvPr/>
        </p:nvSpPr>
        <p:spPr>
          <a:xfrm>
            <a:off x="441126" y="2177993"/>
            <a:ext cx="817427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(ক)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সন্ধ্যার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পূর্বে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(খ)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সন্ধ্যার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(গ)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বিকেল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বেলা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(ঘ)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গোধূলি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বেলা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BD203E-A80E-463C-8474-9D52AD2CA29C}"/>
              </a:ext>
            </a:extLst>
          </p:cNvPr>
          <p:cNvSpPr/>
          <p:nvPr/>
        </p:nvSpPr>
        <p:spPr>
          <a:xfrm>
            <a:off x="318871" y="4886947"/>
            <a:ext cx="852989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(ক) ১৮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৭৫ (খ) ১৮৭৬ (গ) ১৮৭৭ (ঘ) ১৮৭৮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BB6D26-88D6-4FE0-9347-42179EBAABA1}"/>
              </a:ext>
            </a:extLst>
          </p:cNvPr>
          <p:cNvSpPr/>
          <p:nvPr/>
        </p:nvSpPr>
        <p:spPr>
          <a:xfrm>
            <a:off x="469118" y="3496947"/>
            <a:ext cx="809327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৪/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ৎ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চন্দ্র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চট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্টোপাধ্যায়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সালে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গ্রহন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513C68-A4DB-46B9-8EDE-E86DB21CE98E}"/>
              </a:ext>
            </a:extLst>
          </p:cNvPr>
          <p:cNvSpPr/>
          <p:nvPr/>
        </p:nvSpPr>
        <p:spPr>
          <a:xfrm>
            <a:off x="1220351" y="2334439"/>
            <a:ext cx="428483" cy="4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632818-62CB-4BF3-92C1-240DD9A3D606}"/>
              </a:ext>
            </a:extLst>
          </p:cNvPr>
          <p:cNvSpPr/>
          <p:nvPr/>
        </p:nvSpPr>
        <p:spPr>
          <a:xfrm>
            <a:off x="2411458" y="5096183"/>
            <a:ext cx="428483" cy="4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48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4" grpId="0" animBg="1"/>
      <p:bldP spid="2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40F42D-D246-406D-9879-798DE9B366D6}"/>
              </a:ext>
            </a:extLst>
          </p:cNvPr>
          <p:cNvGrpSpPr/>
          <p:nvPr/>
        </p:nvGrpSpPr>
        <p:grpSpPr>
          <a:xfrm>
            <a:off x="76201" y="76200"/>
            <a:ext cx="8991599" cy="6705600"/>
            <a:chOff x="-155512" y="138153"/>
            <a:chExt cx="9464353" cy="6791132"/>
          </a:xfrm>
        </p:grpSpPr>
        <p:pic>
          <p:nvPicPr>
            <p:cNvPr id="4100" name="Picture 4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4267200"/>
              <a:ext cx="1676400" cy="2333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9" name="Picture 3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H="1">
              <a:off x="304800" y="304800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8" name="Picture 2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6496050" y="304800"/>
              <a:ext cx="2343150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13" name="Frame 12"/>
            <p:cNvSpPr/>
            <p:nvPr/>
          </p:nvSpPr>
          <p:spPr>
            <a:xfrm>
              <a:off x="-130628" y="138153"/>
              <a:ext cx="9439469" cy="6791132"/>
            </a:xfrm>
            <a:prstGeom prst="frame">
              <a:avLst>
                <a:gd name="adj1" fmla="val 346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55512" y="147484"/>
              <a:ext cx="9448801" cy="6781800"/>
            </a:xfrm>
            <a:prstGeom prst="rect">
              <a:avLst/>
            </a:prstGeom>
            <a:noFill/>
            <a:ln w="155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6600"/>
                </a:solidFill>
              </a:endParaRPr>
            </a:p>
          </p:txBody>
        </p:sp>
        <p:pic>
          <p:nvPicPr>
            <p:cNvPr id="22" name="Picture 3" descr="C:\Users\NAGPS\Downloads\Flower\33.jpg">
              <a:extLst>
                <a:ext uri="{FF2B5EF4-FFF2-40B4-BE49-F238E27FC236}">
                  <a16:creationId xmlns:a16="http://schemas.microsoft.com/office/drawing/2014/main" id="{B94FCDA1-D044-4FBD-B6AE-07ABE9079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850803" y="4490884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D58114-9A48-4B14-8B54-A2A9539E003F}"/>
              </a:ext>
            </a:extLst>
          </p:cNvPr>
          <p:cNvSpPr/>
          <p:nvPr/>
        </p:nvSpPr>
        <p:spPr>
          <a:xfrm>
            <a:off x="2927074" y="363726"/>
            <a:ext cx="3756157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বাড়ির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9C5CBA-0596-4061-8236-B543457C7F37}"/>
              </a:ext>
            </a:extLst>
          </p:cNvPr>
          <p:cNvSpPr/>
          <p:nvPr/>
        </p:nvSpPr>
        <p:spPr>
          <a:xfrm>
            <a:off x="513519" y="3902932"/>
            <a:ext cx="8305800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১/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শরৎচন্দ্র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চট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্টোপাধ্যায়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দেওঘরে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যাওয়ার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কারন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                ২/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ঘুম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ভাঙার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পেয়ে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ছিলেন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বর্ণনা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CC878-110A-4D8B-8E59-682D434E6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10034"/>
            <a:ext cx="6019801" cy="235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65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40F42D-D246-406D-9879-798DE9B366D6}"/>
              </a:ext>
            </a:extLst>
          </p:cNvPr>
          <p:cNvGrpSpPr/>
          <p:nvPr/>
        </p:nvGrpSpPr>
        <p:grpSpPr>
          <a:xfrm>
            <a:off x="76201" y="76200"/>
            <a:ext cx="8991599" cy="6705600"/>
            <a:chOff x="-155512" y="138153"/>
            <a:chExt cx="9464353" cy="6791132"/>
          </a:xfrm>
        </p:grpSpPr>
        <p:pic>
          <p:nvPicPr>
            <p:cNvPr id="4100" name="Picture 4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4267200"/>
              <a:ext cx="1676400" cy="2333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9" name="Picture 3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H="1">
              <a:off x="304800" y="304800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8" name="Picture 2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6496050" y="304800"/>
              <a:ext cx="2343150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13" name="Frame 12"/>
            <p:cNvSpPr/>
            <p:nvPr/>
          </p:nvSpPr>
          <p:spPr>
            <a:xfrm>
              <a:off x="-130628" y="138153"/>
              <a:ext cx="9439469" cy="6791132"/>
            </a:xfrm>
            <a:prstGeom prst="frame">
              <a:avLst>
                <a:gd name="adj1" fmla="val 346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55512" y="147484"/>
              <a:ext cx="9448801" cy="6781800"/>
            </a:xfrm>
            <a:prstGeom prst="rect">
              <a:avLst/>
            </a:prstGeom>
            <a:noFill/>
            <a:ln w="155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6600"/>
                </a:solidFill>
              </a:endParaRPr>
            </a:p>
          </p:txBody>
        </p:sp>
        <p:pic>
          <p:nvPicPr>
            <p:cNvPr id="22" name="Picture 3" descr="C:\Users\NAGPS\Downloads\Flower\33.jpg">
              <a:extLst>
                <a:ext uri="{FF2B5EF4-FFF2-40B4-BE49-F238E27FC236}">
                  <a16:creationId xmlns:a16="http://schemas.microsoft.com/office/drawing/2014/main" id="{B94FCDA1-D044-4FBD-B6AE-07ABE9079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850803" y="4490884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D58114-9A48-4B14-8B54-A2A9539E003F}"/>
              </a:ext>
            </a:extLst>
          </p:cNvPr>
          <p:cNvSpPr/>
          <p:nvPr/>
        </p:nvSpPr>
        <p:spPr>
          <a:xfrm>
            <a:off x="2823124" y="533400"/>
            <a:ext cx="399981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560903-5574-4403-869E-96D93222E1E4}"/>
              </a:ext>
            </a:extLst>
          </p:cNvPr>
          <p:cNvSpPr/>
          <p:nvPr/>
        </p:nvSpPr>
        <p:spPr>
          <a:xfrm>
            <a:off x="3597472" y="2571014"/>
            <a:ext cx="5085812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্রেণী-অষ্টম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বিষয়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সাহিত্য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কনিকা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গদ্যাংশ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(১ম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অংশ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E6A9B7-484E-4FCD-8996-5915608A9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1" y="1940621"/>
            <a:ext cx="2726830" cy="33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32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0128ECB-6F4C-4C6A-8C3A-6249BAF0BD04}"/>
              </a:ext>
            </a:extLst>
          </p:cNvPr>
          <p:cNvGrpSpPr/>
          <p:nvPr/>
        </p:nvGrpSpPr>
        <p:grpSpPr>
          <a:xfrm>
            <a:off x="15551" y="76200"/>
            <a:ext cx="8991599" cy="6705600"/>
            <a:chOff x="76201" y="76200"/>
            <a:chExt cx="8991599" cy="67056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140F42D-D246-406D-9879-798DE9B366D6}"/>
                </a:ext>
              </a:extLst>
            </p:cNvPr>
            <p:cNvGrpSpPr/>
            <p:nvPr/>
          </p:nvGrpSpPr>
          <p:grpSpPr>
            <a:xfrm>
              <a:off x="76201" y="76200"/>
              <a:ext cx="8991599" cy="6705600"/>
              <a:chOff x="-155512" y="138153"/>
              <a:chExt cx="9464353" cy="6791132"/>
            </a:xfrm>
          </p:grpSpPr>
          <p:pic>
            <p:nvPicPr>
              <p:cNvPr id="4100" name="Picture 4" descr="C:\Users\NAGPS\Downloads\Flower\33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28600" y="4267200"/>
                <a:ext cx="1676400" cy="2333625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</p:pic>
          <p:pic>
            <p:nvPicPr>
              <p:cNvPr id="4099" name="Picture 3" descr="C:\Users\NAGPS\Downloads\Flower\33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0800000" flipH="1">
                <a:off x="304800" y="304800"/>
                <a:ext cx="2105025" cy="1952625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</p:pic>
          <p:pic>
            <p:nvPicPr>
              <p:cNvPr id="4098" name="Picture 2" descr="C:\Users\NAGPS\Downloads\Flower\33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0800000">
                <a:off x="6496050" y="304800"/>
                <a:ext cx="2343150" cy="1952625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</p:pic>
          <p:sp>
            <p:nvSpPr>
              <p:cNvPr id="13" name="Frame 12"/>
              <p:cNvSpPr/>
              <p:nvPr/>
            </p:nvSpPr>
            <p:spPr>
              <a:xfrm>
                <a:off x="-130628" y="138153"/>
                <a:ext cx="9439469" cy="6791132"/>
              </a:xfrm>
              <a:prstGeom prst="frame">
                <a:avLst>
                  <a:gd name="adj1" fmla="val 3469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accent5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9" tIns="45715" rIns="91429" bIns="45715"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-155512" y="147484"/>
                <a:ext cx="9448801" cy="6781800"/>
              </a:xfrm>
              <a:prstGeom prst="rect">
                <a:avLst/>
              </a:prstGeom>
              <a:noFill/>
              <a:ln w="155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6600"/>
                  </a:solidFill>
                </a:endParaRPr>
              </a:p>
            </p:txBody>
          </p:sp>
          <p:pic>
            <p:nvPicPr>
              <p:cNvPr id="22" name="Picture 3" descr="C:\Users\NAGPS\Downloads\Flower\33.jpg">
                <a:extLst>
                  <a:ext uri="{FF2B5EF4-FFF2-40B4-BE49-F238E27FC236}">
                    <a16:creationId xmlns:a16="http://schemas.microsoft.com/office/drawing/2014/main" id="{B94FCDA1-D044-4FBD-B6AE-07ABE9079A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6850803" y="4490884"/>
                <a:ext cx="2105025" cy="1952625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</p:pic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BD58114-9A48-4B14-8B54-A2A9539E003F}"/>
                </a:ext>
              </a:extLst>
            </p:cNvPr>
            <p:cNvSpPr/>
            <p:nvPr/>
          </p:nvSpPr>
          <p:spPr>
            <a:xfrm>
              <a:off x="2369451" y="599120"/>
              <a:ext cx="4014240" cy="156966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0" cap="none" spc="0" dirty="0" err="1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ধন্যবাদ</a:t>
              </a:r>
              <a:endParaRPr lang="en-US" sz="96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C5187AD-4D45-4D36-B7C8-94E61C0A4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2324115"/>
              <a:ext cx="7696200" cy="397802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20768B4-FDB0-4AAF-9CBB-974E58C20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32" r="9059"/>
            <a:stretch/>
          </p:blipFill>
          <p:spPr>
            <a:xfrm>
              <a:off x="2209801" y="4707053"/>
              <a:ext cx="1905000" cy="1543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5355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40F42D-D246-406D-9879-798DE9B366D6}"/>
              </a:ext>
            </a:extLst>
          </p:cNvPr>
          <p:cNvGrpSpPr/>
          <p:nvPr/>
        </p:nvGrpSpPr>
        <p:grpSpPr>
          <a:xfrm>
            <a:off x="76200" y="0"/>
            <a:ext cx="8991599" cy="6705600"/>
            <a:chOff x="-155512" y="138153"/>
            <a:chExt cx="9464353" cy="6791132"/>
          </a:xfrm>
        </p:grpSpPr>
        <p:pic>
          <p:nvPicPr>
            <p:cNvPr id="4100" name="Picture 4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4267200"/>
              <a:ext cx="1676400" cy="2333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9" name="Picture 3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H="1">
              <a:off x="304800" y="304800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8" name="Picture 2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6496050" y="304800"/>
              <a:ext cx="2343150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13" name="Frame 12"/>
            <p:cNvSpPr/>
            <p:nvPr/>
          </p:nvSpPr>
          <p:spPr>
            <a:xfrm>
              <a:off x="-130628" y="138153"/>
              <a:ext cx="9439469" cy="6791132"/>
            </a:xfrm>
            <a:prstGeom prst="frame">
              <a:avLst>
                <a:gd name="adj1" fmla="val 346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55512" y="147484"/>
              <a:ext cx="9448801" cy="6781800"/>
            </a:xfrm>
            <a:prstGeom prst="rect">
              <a:avLst/>
            </a:prstGeom>
            <a:noFill/>
            <a:ln w="155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6600"/>
                </a:solidFill>
              </a:endParaRPr>
            </a:p>
          </p:txBody>
        </p:sp>
        <p:pic>
          <p:nvPicPr>
            <p:cNvPr id="22" name="Picture 3" descr="C:\Users\NAGPS\Downloads\Flower\33.jpg">
              <a:extLst>
                <a:ext uri="{FF2B5EF4-FFF2-40B4-BE49-F238E27FC236}">
                  <a16:creationId xmlns:a16="http://schemas.microsoft.com/office/drawing/2014/main" id="{B94FCDA1-D044-4FBD-B6AE-07ABE9079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850803" y="4490884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D58114-9A48-4B14-8B54-A2A9539E003F}"/>
              </a:ext>
            </a:extLst>
          </p:cNvPr>
          <p:cNvSpPr/>
          <p:nvPr/>
        </p:nvSpPr>
        <p:spPr>
          <a:xfrm>
            <a:off x="3032429" y="217674"/>
            <a:ext cx="284404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F0B4D4-6AB8-44FB-BC18-96D0FE07F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1" y="1564984"/>
            <a:ext cx="4903464" cy="4512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C47BCB-371C-44DA-93AE-2D91435793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r="44419"/>
          <a:stretch/>
        </p:blipFill>
        <p:spPr>
          <a:xfrm>
            <a:off x="5248318" y="1589624"/>
            <a:ext cx="3382163" cy="4457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7512C7-3A42-4038-9A05-0B6FBC222E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878" y="1561752"/>
            <a:ext cx="3531997" cy="451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29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40F42D-D246-406D-9879-798DE9B366D6}"/>
              </a:ext>
            </a:extLst>
          </p:cNvPr>
          <p:cNvGrpSpPr/>
          <p:nvPr/>
        </p:nvGrpSpPr>
        <p:grpSpPr>
          <a:xfrm>
            <a:off x="76201" y="76200"/>
            <a:ext cx="8991599" cy="6705600"/>
            <a:chOff x="-155512" y="138153"/>
            <a:chExt cx="9464353" cy="6791132"/>
          </a:xfrm>
        </p:grpSpPr>
        <p:pic>
          <p:nvPicPr>
            <p:cNvPr id="4100" name="Picture 4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4267200"/>
              <a:ext cx="1676400" cy="2333625"/>
            </a:xfrm>
            <a:prstGeom prst="rect">
              <a:avLst/>
            </a:prstGeom>
            <a:noFill/>
          </p:spPr>
        </p:pic>
        <p:pic>
          <p:nvPicPr>
            <p:cNvPr id="4099" name="Picture 3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H="1">
              <a:off x="304800" y="304800"/>
              <a:ext cx="2105025" cy="1952625"/>
            </a:xfrm>
            <a:prstGeom prst="rect">
              <a:avLst/>
            </a:prstGeom>
            <a:noFill/>
          </p:spPr>
        </p:pic>
        <p:pic>
          <p:nvPicPr>
            <p:cNvPr id="4098" name="Picture 2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6496050" y="304800"/>
              <a:ext cx="2343150" cy="1952625"/>
            </a:xfrm>
            <a:prstGeom prst="rect">
              <a:avLst/>
            </a:prstGeom>
            <a:noFill/>
          </p:spPr>
        </p:pic>
        <p:sp>
          <p:nvSpPr>
            <p:cNvPr id="13" name="Frame 12"/>
            <p:cNvSpPr/>
            <p:nvPr/>
          </p:nvSpPr>
          <p:spPr>
            <a:xfrm>
              <a:off x="-130628" y="138153"/>
              <a:ext cx="9439469" cy="6791132"/>
            </a:xfrm>
            <a:prstGeom prst="frame">
              <a:avLst>
                <a:gd name="adj1" fmla="val 346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55512" y="147484"/>
              <a:ext cx="9448801" cy="6781800"/>
            </a:xfrm>
            <a:prstGeom prst="rect">
              <a:avLst/>
            </a:prstGeom>
            <a:noFill/>
            <a:ln w="155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6600"/>
                </a:solidFill>
              </a:endParaRPr>
            </a:p>
          </p:txBody>
        </p:sp>
        <p:pic>
          <p:nvPicPr>
            <p:cNvPr id="22" name="Picture 3" descr="C:\Users\NAGPS\Downloads\Flower\33.jpg">
              <a:extLst>
                <a:ext uri="{FF2B5EF4-FFF2-40B4-BE49-F238E27FC236}">
                  <a16:creationId xmlns:a16="http://schemas.microsoft.com/office/drawing/2014/main" id="{B94FCDA1-D044-4FBD-B6AE-07ABE9079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850803" y="4490884"/>
              <a:ext cx="2105025" cy="1952625"/>
            </a:xfrm>
            <a:prstGeom prst="rect">
              <a:avLst/>
            </a:prstGeom>
            <a:noFill/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D58114-9A48-4B14-8B54-A2A9539E003F}"/>
              </a:ext>
            </a:extLst>
          </p:cNvPr>
          <p:cNvSpPr/>
          <p:nvPr/>
        </p:nvSpPr>
        <p:spPr>
          <a:xfrm>
            <a:off x="1143000" y="365002"/>
            <a:ext cx="5913221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:-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অতিথির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স্মৃতি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EC782A-21D6-455B-8744-EB9EB86B5ACF}"/>
              </a:ext>
            </a:extLst>
          </p:cNvPr>
          <p:cNvSpPr/>
          <p:nvPr/>
        </p:nvSpPr>
        <p:spPr>
          <a:xfrm>
            <a:off x="1803997" y="2260529"/>
            <a:ext cx="457689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শর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ৎচন্দ্র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চট্টোপাধ্যায়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CBB623-5BE1-4190-A5AF-6AB8EE2EE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29650"/>
            <a:ext cx="7086601" cy="342782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96382B2-D679-40AE-B2C3-26A79FAAD312}"/>
              </a:ext>
            </a:extLst>
          </p:cNvPr>
          <p:cNvSpPr/>
          <p:nvPr/>
        </p:nvSpPr>
        <p:spPr>
          <a:xfrm>
            <a:off x="6834482" y="405188"/>
            <a:ext cx="189793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(১ম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অংশ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4641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40F42D-D246-406D-9879-798DE9B366D6}"/>
              </a:ext>
            </a:extLst>
          </p:cNvPr>
          <p:cNvGrpSpPr/>
          <p:nvPr/>
        </p:nvGrpSpPr>
        <p:grpSpPr>
          <a:xfrm>
            <a:off x="76201" y="76200"/>
            <a:ext cx="8991599" cy="6705600"/>
            <a:chOff x="-155512" y="138153"/>
            <a:chExt cx="9464353" cy="6791132"/>
          </a:xfrm>
        </p:grpSpPr>
        <p:pic>
          <p:nvPicPr>
            <p:cNvPr id="4100" name="Picture 4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4267200"/>
              <a:ext cx="1676400" cy="2333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9" name="Picture 3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H="1">
              <a:off x="304800" y="304800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8" name="Picture 2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6496050" y="304800"/>
              <a:ext cx="2343150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13" name="Frame 12"/>
            <p:cNvSpPr/>
            <p:nvPr/>
          </p:nvSpPr>
          <p:spPr>
            <a:xfrm>
              <a:off x="-130628" y="138153"/>
              <a:ext cx="9439469" cy="6791132"/>
            </a:xfrm>
            <a:prstGeom prst="frame">
              <a:avLst>
                <a:gd name="adj1" fmla="val 346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55512" y="147484"/>
              <a:ext cx="9448801" cy="6781800"/>
            </a:xfrm>
            <a:prstGeom prst="rect">
              <a:avLst/>
            </a:prstGeom>
            <a:noFill/>
            <a:ln w="155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6600"/>
                </a:solidFill>
              </a:endParaRPr>
            </a:p>
          </p:txBody>
        </p:sp>
        <p:pic>
          <p:nvPicPr>
            <p:cNvPr id="22" name="Picture 3" descr="C:\Users\NAGPS\Downloads\Flower\33.jpg">
              <a:extLst>
                <a:ext uri="{FF2B5EF4-FFF2-40B4-BE49-F238E27FC236}">
                  <a16:creationId xmlns:a16="http://schemas.microsoft.com/office/drawing/2014/main" id="{B94FCDA1-D044-4FBD-B6AE-07ABE9079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850803" y="4490884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D58114-9A48-4B14-8B54-A2A9539E003F}"/>
              </a:ext>
            </a:extLst>
          </p:cNvPr>
          <p:cNvSpPr/>
          <p:nvPr/>
        </p:nvSpPr>
        <p:spPr>
          <a:xfrm>
            <a:off x="2895726" y="381000"/>
            <a:ext cx="333777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শিখন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ফল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69A5D1-6137-4845-95EC-E255A4F1214F}"/>
              </a:ext>
            </a:extLst>
          </p:cNvPr>
          <p:cNvSpPr/>
          <p:nvPr/>
        </p:nvSpPr>
        <p:spPr>
          <a:xfrm>
            <a:off x="377595" y="1346780"/>
            <a:ext cx="692048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শেষে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শিক্ষার্থীরা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BABBBE-EC06-45F0-967E-4CFD8FB5B861}"/>
              </a:ext>
            </a:extLst>
          </p:cNvPr>
          <p:cNvSpPr/>
          <p:nvPr/>
        </p:nvSpPr>
        <p:spPr>
          <a:xfrm>
            <a:off x="300884" y="2003786"/>
            <a:ext cx="8738291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১/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লেখক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3D2E6C-1F55-41E2-AEFE-74348B6F533E}"/>
              </a:ext>
            </a:extLst>
          </p:cNvPr>
          <p:cNvSpPr/>
          <p:nvPr/>
        </p:nvSpPr>
        <p:spPr>
          <a:xfrm>
            <a:off x="388709" y="3928094"/>
            <a:ext cx="8288185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লেখকের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দেওঘরে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যাওয়ার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কারণ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09C3FD-0370-4A63-A1CC-7C40D8B6CF44}"/>
              </a:ext>
            </a:extLst>
          </p:cNvPr>
          <p:cNvSpPr/>
          <p:nvPr/>
        </p:nvSpPr>
        <p:spPr>
          <a:xfrm>
            <a:off x="441126" y="5167144"/>
            <a:ext cx="8112049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৪/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আলোচ্য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অংশটুকু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বর্ণনা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530E74-D19D-4DFD-900E-5581ADF862A1}"/>
              </a:ext>
            </a:extLst>
          </p:cNvPr>
          <p:cNvSpPr/>
          <p:nvPr/>
        </p:nvSpPr>
        <p:spPr>
          <a:xfrm>
            <a:off x="377595" y="2689043"/>
            <a:ext cx="8244023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২/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শব্দের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অর্থ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জেনে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বাক্য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49037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40F42D-D246-406D-9879-798DE9B366D6}"/>
              </a:ext>
            </a:extLst>
          </p:cNvPr>
          <p:cNvGrpSpPr/>
          <p:nvPr/>
        </p:nvGrpSpPr>
        <p:grpSpPr>
          <a:xfrm>
            <a:off x="76201" y="76200"/>
            <a:ext cx="8991599" cy="6705600"/>
            <a:chOff x="-155512" y="138153"/>
            <a:chExt cx="9464353" cy="6791132"/>
          </a:xfrm>
        </p:grpSpPr>
        <p:pic>
          <p:nvPicPr>
            <p:cNvPr id="4100" name="Picture 4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4267200"/>
              <a:ext cx="1676400" cy="2333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9" name="Picture 3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H="1">
              <a:off x="304800" y="304800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8" name="Picture 2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6496050" y="304800"/>
              <a:ext cx="2343150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13" name="Frame 12"/>
            <p:cNvSpPr/>
            <p:nvPr/>
          </p:nvSpPr>
          <p:spPr>
            <a:xfrm>
              <a:off x="-130628" y="138153"/>
              <a:ext cx="9439469" cy="6791132"/>
            </a:xfrm>
            <a:prstGeom prst="frame">
              <a:avLst>
                <a:gd name="adj1" fmla="val 346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55512" y="147484"/>
              <a:ext cx="9448801" cy="6781800"/>
            </a:xfrm>
            <a:prstGeom prst="rect">
              <a:avLst/>
            </a:prstGeom>
            <a:noFill/>
            <a:ln w="155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6600"/>
                </a:solidFill>
              </a:endParaRPr>
            </a:p>
          </p:txBody>
        </p:sp>
        <p:pic>
          <p:nvPicPr>
            <p:cNvPr id="22" name="Picture 3" descr="C:\Users\NAGPS\Downloads\Flower\33.jpg">
              <a:extLst>
                <a:ext uri="{FF2B5EF4-FFF2-40B4-BE49-F238E27FC236}">
                  <a16:creationId xmlns:a16="http://schemas.microsoft.com/office/drawing/2014/main" id="{B94FCDA1-D044-4FBD-B6AE-07ABE9079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850803" y="4490884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D58114-9A48-4B14-8B54-A2A9539E003F}"/>
              </a:ext>
            </a:extLst>
          </p:cNvPr>
          <p:cNvSpPr/>
          <p:nvPr/>
        </p:nvSpPr>
        <p:spPr>
          <a:xfrm>
            <a:off x="2473668" y="533400"/>
            <a:ext cx="469872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লেখক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F18D51-3CDB-40E6-B76B-E51ECDEB44D4}"/>
              </a:ext>
            </a:extLst>
          </p:cNvPr>
          <p:cNvSpPr/>
          <p:nvPr/>
        </p:nvSpPr>
        <p:spPr>
          <a:xfrm>
            <a:off x="2437895" y="5450664"/>
            <a:ext cx="413927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শরৎচন্দ্র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চট্টোপাধ্যায়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2AA114-0332-4130-A44D-CB2C220F5398}"/>
              </a:ext>
            </a:extLst>
          </p:cNvPr>
          <p:cNvSpPr/>
          <p:nvPr/>
        </p:nvSpPr>
        <p:spPr>
          <a:xfrm>
            <a:off x="441126" y="2032050"/>
            <a:ext cx="2759274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১৮৭৬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সালে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পশ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্চিম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বঙ্গে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হুগলি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জেলায়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দেবান্দ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পুর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গ্রমে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জন্ম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গ্রহন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E72530-844A-4643-91B7-7CAB1B289E86}"/>
              </a:ext>
            </a:extLst>
          </p:cNvPr>
          <p:cNvSpPr/>
          <p:nvPr/>
        </p:nvSpPr>
        <p:spPr>
          <a:xfrm>
            <a:off x="5833564" y="1373288"/>
            <a:ext cx="2898521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দরিদ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্রের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কারনে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কলেজের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অসমাপ্ত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থাকে।১৯০৭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সালে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ভারতীয়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পত্রিকায়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বড়দিদি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উপন্যাস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প্রকাশিত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হলে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তাঁর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সাহিত্যিক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খ্যাতি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ছড়িয়ে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পড়ে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572590-CA6E-4A5B-A138-C6F8A2756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98" y="1543450"/>
            <a:ext cx="2434610" cy="353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07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40F42D-D246-406D-9879-798DE9B366D6}"/>
              </a:ext>
            </a:extLst>
          </p:cNvPr>
          <p:cNvGrpSpPr/>
          <p:nvPr/>
        </p:nvGrpSpPr>
        <p:grpSpPr>
          <a:xfrm>
            <a:off x="76201" y="76200"/>
            <a:ext cx="8991599" cy="6705600"/>
            <a:chOff x="-155512" y="138153"/>
            <a:chExt cx="9464353" cy="6791132"/>
          </a:xfrm>
        </p:grpSpPr>
        <p:pic>
          <p:nvPicPr>
            <p:cNvPr id="4100" name="Picture 4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4267200"/>
              <a:ext cx="1676400" cy="2333625"/>
            </a:xfrm>
            <a:prstGeom prst="rect">
              <a:avLst/>
            </a:prstGeom>
            <a:noFill/>
          </p:spPr>
        </p:pic>
        <p:pic>
          <p:nvPicPr>
            <p:cNvPr id="4099" name="Picture 3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H="1">
              <a:off x="304800" y="304800"/>
              <a:ext cx="2105025" cy="1952625"/>
            </a:xfrm>
            <a:prstGeom prst="rect">
              <a:avLst/>
            </a:prstGeom>
            <a:noFill/>
          </p:spPr>
        </p:pic>
        <p:pic>
          <p:nvPicPr>
            <p:cNvPr id="4098" name="Picture 2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6496050" y="304800"/>
              <a:ext cx="2343150" cy="1952625"/>
            </a:xfrm>
            <a:prstGeom prst="rect">
              <a:avLst/>
            </a:prstGeom>
            <a:noFill/>
          </p:spPr>
        </p:pic>
        <p:sp>
          <p:nvSpPr>
            <p:cNvPr id="13" name="Frame 12"/>
            <p:cNvSpPr/>
            <p:nvPr/>
          </p:nvSpPr>
          <p:spPr>
            <a:xfrm>
              <a:off x="-130628" y="138153"/>
              <a:ext cx="9439469" cy="6791132"/>
            </a:xfrm>
            <a:prstGeom prst="frame">
              <a:avLst>
                <a:gd name="adj1" fmla="val 346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55512" y="147484"/>
              <a:ext cx="9448801" cy="6781800"/>
            </a:xfrm>
            <a:prstGeom prst="rect">
              <a:avLst/>
            </a:prstGeom>
            <a:noFill/>
            <a:ln w="155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6600"/>
                </a:solidFill>
              </a:endParaRPr>
            </a:p>
          </p:txBody>
        </p:sp>
        <p:pic>
          <p:nvPicPr>
            <p:cNvPr id="22" name="Picture 3" descr="C:\Users\NAGPS\Downloads\Flower\33.jpg">
              <a:extLst>
                <a:ext uri="{FF2B5EF4-FFF2-40B4-BE49-F238E27FC236}">
                  <a16:creationId xmlns:a16="http://schemas.microsoft.com/office/drawing/2014/main" id="{B94FCDA1-D044-4FBD-B6AE-07ABE9079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850803" y="4490884"/>
              <a:ext cx="2105025" cy="1952625"/>
            </a:xfrm>
            <a:prstGeom prst="rect">
              <a:avLst/>
            </a:prstGeom>
            <a:noFill/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D58114-9A48-4B14-8B54-A2A9539E003F}"/>
              </a:ext>
            </a:extLst>
          </p:cNvPr>
          <p:cNvSpPr/>
          <p:nvPr/>
        </p:nvSpPr>
        <p:spPr>
          <a:xfrm>
            <a:off x="2834376" y="381000"/>
            <a:ext cx="319350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লেখক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0F3529-4BBE-43F0-978C-84A050966327}"/>
              </a:ext>
            </a:extLst>
          </p:cNvPr>
          <p:cNvSpPr/>
          <p:nvPr/>
        </p:nvSpPr>
        <p:spPr>
          <a:xfrm>
            <a:off x="2828529" y="381000"/>
            <a:ext cx="319350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লেখক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A7D5D5-9431-4B23-9DFB-51C9E7EFB22F}"/>
              </a:ext>
            </a:extLst>
          </p:cNvPr>
          <p:cNvSpPr/>
          <p:nvPr/>
        </p:nvSpPr>
        <p:spPr>
          <a:xfrm>
            <a:off x="441126" y="1067374"/>
            <a:ext cx="4424788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এরপর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গল্প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উপন্যাস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লিখে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তিনি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পাঠকের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এমন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সাহিত্যে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জনপ্রিয়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লেখক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হিসেবে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B6A988-7342-41CA-9CBA-BE3CD6C04331}"/>
              </a:ext>
            </a:extLst>
          </p:cNvPr>
          <p:cNvSpPr/>
          <p:nvPr/>
        </p:nvSpPr>
        <p:spPr>
          <a:xfrm>
            <a:off x="5073372" y="1067373"/>
            <a:ext cx="3275312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ঁর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লেখা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বিখ্যাত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উপন্যাস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পল্লি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সমাজ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দেবদাস,শ্রীকান্ত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গৃহদার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দেনাপাওনা,পথের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দাবী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ইত্যাদি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5FC215-61C5-4A4C-A48A-DDF0CC9681E4}"/>
              </a:ext>
            </a:extLst>
          </p:cNvPr>
          <p:cNvSpPr/>
          <p:nvPr/>
        </p:nvSpPr>
        <p:spPr>
          <a:xfrm>
            <a:off x="1340012" y="5740107"/>
            <a:ext cx="644920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১৯৩৮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্রিষ্টাব্দে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মৃত্যু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বরণ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5705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40F42D-D246-406D-9879-798DE9B366D6}"/>
              </a:ext>
            </a:extLst>
          </p:cNvPr>
          <p:cNvGrpSpPr/>
          <p:nvPr/>
        </p:nvGrpSpPr>
        <p:grpSpPr>
          <a:xfrm>
            <a:off x="76201" y="76200"/>
            <a:ext cx="8991599" cy="6705600"/>
            <a:chOff x="-155512" y="138153"/>
            <a:chExt cx="9464353" cy="6791132"/>
          </a:xfrm>
        </p:grpSpPr>
        <p:pic>
          <p:nvPicPr>
            <p:cNvPr id="4100" name="Picture 4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4267200"/>
              <a:ext cx="1676400" cy="2333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9" name="Picture 3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H="1">
              <a:off x="304800" y="304800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098" name="Picture 2" descr="C:\Users\NAGPS\Downloads\Flower\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6496050" y="304800"/>
              <a:ext cx="2343150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13" name="Frame 12"/>
            <p:cNvSpPr/>
            <p:nvPr/>
          </p:nvSpPr>
          <p:spPr>
            <a:xfrm>
              <a:off x="-130628" y="138153"/>
              <a:ext cx="9439469" cy="6791132"/>
            </a:xfrm>
            <a:prstGeom prst="frame">
              <a:avLst>
                <a:gd name="adj1" fmla="val 346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55512" y="147484"/>
              <a:ext cx="9448801" cy="6781800"/>
            </a:xfrm>
            <a:prstGeom prst="rect">
              <a:avLst/>
            </a:prstGeom>
            <a:noFill/>
            <a:ln w="155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6600"/>
                </a:solidFill>
              </a:endParaRPr>
            </a:p>
          </p:txBody>
        </p:sp>
        <p:pic>
          <p:nvPicPr>
            <p:cNvPr id="22" name="Picture 3" descr="C:\Users\NAGPS\Downloads\Flower\33.jpg">
              <a:extLst>
                <a:ext uri="{FF2B5EF4-FFF2-40B4-BE49-F238E27FC236}">
                  <a16:creationId xmlns:a16="http://schemas.microsoft.com/office/drawing/2014/main" id="{B94FCDA1-D044-4FBD-B6AE-07ABE9079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850803" y="4490884"/>
              <a:ext cx="2105025" cy="195262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D58114-9A48-4B14-8B54-A2A9539E003F}"/>
              </a:ext>
            </a:extLst>
          </p:cNvPr>
          <p:cNvSpPr/>
          <p:nvPr/>
        </p:nvSpPr>
        <p:spPr>
          <a:xfrm>
            <a:off x="3524254" y="300477"/>
            <a:ext cx="190629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শব্দার্থ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91E1E9-49B7-4235-930B-E8A0C44C8FD1}"/>
              </a:ext>
            </a:extLst>
          </p:cNvPr>
          <p:cNvSpPr/>
          <p:nvPr/>
        </p:nvSpPr>
        <p:spPr>
          <a:xfrm>
            <a:off x="5638800" y="3407268"/>
            <a:ext cx="268054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দুয়ার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দর্জা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1CCC47-31C8-4EB7-A91F-64C2FC4FD858}"/>
              </a:ext>
            </a:extLst>
          </p:cNvPr>
          <p:cNvSpPr/>
          <p:nvPr/>
        </p:nvSpPr>
        <p:spPr>
          <a:xfrm>
            <a:off x="581668" y="1695992"/>
            <a:ext cx="131157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ভজন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76C3C1-8609-4731-874C-DF3659A0FECD}"/>
              </a:ext>
            </a:extLst>
          </p:cNvPr>
          <p:cNvSpPr/>
          <p:nvPr/>
        </p:nvSpPr>
        <p:spPr>
          <a:xfrm>
            <a:off x="813932" y="5068454"/>
            <a:ext cx="101341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কুঞ্জ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CAF148-62A7-4B94-B592-1086BB48637A}"/>
              </a:ext>
            </a:extLst>
          </p:cNvPr>
          <p:cNvSpPr/>
          <p:nvPr/>
        </p:nvSpPr>
        <p:spPr>
          <a:xfrm>
            <a:off x="888494" y="3429000"/>
            <a:ext cx="106631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দোর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BB498D-ABC8-4147-AA82-13E88F299F13}"/>
              </a:ext>
            </a:extLst>
          </p:cNvPr>
          <p:cNvSpPr/>
          <p:nvPr/>
        </p:nvSpPr>
        <p:spPr>
          <a:xfrm>
            <a:off x="4216820" y="1506681"/>
            <a:ext cx="45156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ঈশ্বর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দেব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দেবীর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স্তুতি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মহিমা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ীর্তন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9B9F14-ABFB-4EF5-B32B-06A77E9A3480}"/>
              </a:ext>
            </a:extLst>
          </p:cNvPr>
          <p:cNvSpPr/>
          <p:nvPr/>
        </p:nvSpPr>
        <p:spPr>
          <a:xfrm>
            <a:off x="4745607" y="4591829"/>
            <a:ext cx="3876011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লতা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আচ্ছাদিত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বৃত্তাকার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স্থান,উপবন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C104B5-9573-4DE7-90A7-BAE6FE02C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99" y="1204764"/>
            <a:ext cx="2226107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1F6327-67BD-43B2-8CA8-45C20D95A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68" y="4672324"/>
            <a:ext cx="2466975" cy="18478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865A78-B2D7-463F-9037-D080D717C1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376" y="2765742"/>
            <a:ext cx="3049023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00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3758</TotalTime>
  <Words>845</Words>
  <Application>Microsoft Office PowerPoint</Application>
  <PresentationFormat>On-screen Show (4:3)</PresentationFormat>
  <Paragraphs>76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Calibri</vt:lpstr>
      <vt:lpstr>Century Schoolbook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456</cp:revision>
  <dcterms:created xsi:type="dcterms:W3CDTF">2006-08-16T00:00:00Z</dcterms:created>
  <dcterms:modified xsi:type="dcterms:W3CDTF">2020-10-28T13:11:42Z</dcterms:modified>
</cp:coreProperties>
</file>