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461" r:id="rId2"/>
    <p:sldId id="462" r:id="rId3"/>
    <p:sldId id="258" r:id="rId4"/>
    <p:sldId id="259" r:id="rId5"/>
    <p:sldId id="272" r:id="rId6"/>
    <p:sldId id="273" r:id="rId7"/>
    <p:sldId id="261" r:id="rId8"/>
    <p:sldId id="263" r:id="rId9"/>
    <p:sldId id="265" r:id="rId10"/>
    <p:sldId id="267" r:id="rId11"/>
    <p:sldId id="269" r:id="rId12"/>
    <p:sldId id="270" r:id="rId13"/>
    <p:sldId id="271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B2A4-3142-4145-AC50-03876A55662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092-A337-4A05-AA53-A7839F728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B2A4-3142-4145-AC50-03876A55662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092-A337-4A05-AA53-A7839F728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B2A4-3142-4145-AC50-03876A55662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092-A337-4A05-AA53-A7839F728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B2A4-3142-4145-AC50-03876A55662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092-A337-4A05-AA53-A7839F728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B2A4-3142-4145-AC50-03876A55662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092-A337-4A05-AA53-A7839F728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3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B2A4-3142-4145-AC50-03876A55662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092-A337-4A05-AA53-A7839F728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B2A4-3142-4145-AC50-03876A55662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092-A337-4A05-AA53-A7839F728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B2A4-3142-4145-AC50-03876A55662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092-A337-4A05-AA53-A7839F728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8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B2A4-3142-4145-AC50-03876A55662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092-A337-4A05-AA53-A7839F728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B2A4-3142-4145-AC50-03876A55662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092-A337-4A05-AA53-A7839F728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B2A4-3142-4145-AC50-03876A55662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092-A337-4A05-AA53-A7839F728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9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B2A4-3142-4145-AC50-03876A55662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2092-A337-4A05-AA53-A7839F728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304800"/>
            <a:ext cx="14554199" cy="8305800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62200" y="1447800"/>
            <a:ext cx="6477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7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07" y="4305092"/>
            <a:ext cx="9158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কাজল বিলে পানকৌড়ি নাইছে সুখে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        নাইতে দাও</a:t>
            </a:r>
            <a:r>
              <a:rPr lang="bn-BD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22" y="447674"/>
            <a:ext cx="4331378" cy="3387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6606" y="4305092"/>
            <a:ext cx="626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গহিন গাঙে সুজন মাঝি বাইছে নাও,</a:t>
            </a:r>
          </a:p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বাইতে  দাও।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447675"/>
            <a:ext cx="4648199" cy="338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38600"/>
            <a:ext cx="628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নরম রোদে শ্যামাপাখি নাচ জুড়েছে,</a:t>
            </a:r>
          </a:p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              নাচতে দাও।            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" y="512762"/>
            <a:ext cx="4941888" cy="3144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2" y="512762"/>
            <a:ext cx="2466975" cy="1433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512761"/>
            <a:ext cx="2019300" cy="1433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2085181"/>
            <a:ext cx="2705100" cy="1239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0" y="4038600"/>
            <a:ext cx="59055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শিশু,পাখি,ফুলের কুঁড়ি-সবাইকে আজ          </a:t>
            </a:r>
          </a:p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           বাঁচতে দাও।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2" y="1000343"/>
            <a:ext cx="2362200" cy="1488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320800"/>
            <a:ext cx="200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রঙিন  ঘুড়ি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350" y="241300"/>
            <a:ext cx="434975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নতুন শব্দের অর্থ বোধক শব্দ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320800"/>
            <a:ext cx="444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বিভিন্ন রঙের ঘুড়ি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150" y="3078846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পানকৌড়ি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2898883"/>
            <a:ext cx="2362200" cy="1652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1225" y="2801846"/>
            <a:ext cx="562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কালো রঙের হাঁস জাতীয় মাছ শিকারি পাখি</a:t>
            </a:r>
            <a:r>
              <a:rPr lang="bn-BD" dirty="0"/>
              <a:t>।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7559" y="5016855"/>
            <a:ext cx="192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গাঙে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4821629"/>
            <a:ext cx="2362201" cy="14442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43612" y="5058537"/>
            <a:ext cx="42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নদীতে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5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2300" y="139700"/>
            <a:ext cx="18669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বাক্য গঠন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43" y="1125537"/>
            <a:ext cx="4494213" cy="2760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5778" y="2022861"/>
            <a:ext cx="166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নাইতে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7987" y="1715084"/>
            <a:ext cx="302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শিশুরা নদীতে নাইতেছে।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4559894"/>
            <a:ext cx="4399756" cy="2033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100" y="4914900"/>
            <a:ext cx="1917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জোনাক পোকা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7987" y="5359400"/>
            <a:ext cx="3884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রাতে জোনাকিরা আলো জালিয়ে খেলায়</a:t>
            </a:r>
            <a:r>
              <a:rPr lang="bn-BD" dirty="0"/>
              <a:t>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মাতে।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9650" y="1153886"/>
            <a:ext cx="23622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দলীয় কাজ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4051300" y="60870"/>
            <a:ext cx="3898900" cy="31877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38628" y="3788228"/>
            <a:ext cx="537029" cy="290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2963" y="3633700"/>
            <a:ext cx="789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কবিতাটিতে কবি কাদেরকে বাঁচতে বলেছেন?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2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8628" y="928914"/>
            <a:ext cx="239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34857" y="468922"/>
            <a:ext cx="3657600" cy="1843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62628" y="2743200"/>
            <a:ext cx="642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কবিতাটিতে কয়টি পাখির নাম আছে?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2628" y="3581807"/>
            <a:ext cx="589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আকাশের রঙ কেমন?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1314" y="4428515"/>
            <a:ext cx="516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সুজন মাঝি কি </a:t>
            </a:r>
            <a:r>
              <a:rPr lang="bn-BD" sz="4000">
                <a:latin typeface="Nikosh" panose="02000000000000000000" pitchFamily="2" charset="0"/>
                <a:cs typeface="Nikosh" panose="02000000000000000000" pitchFamily="2" charset="0"/>
              </a:rPr>
              <a:t>বাইছে?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11027" y="2524872"/>
            <a:ext cx="2394857" cy="8386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42398" y="2743200"/>
            <a:ext cx="1146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চারটি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71541" y="3608657"/>
            <a:ext cx="2634344" cy="759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52951" y="3670237"/>
            <a:ext cx="147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নীল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96940" y="4506686"/>
            <a:ext cx="2583545" cy="1001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952951" y="4696001"/>
            <a:ext cx="131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নাও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8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2284" y="638628"/>
            <a:ext cx="264160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" panose="02000000000000000000" pitchFamily="2" charset="0"/>
                <a:cs typeface="Nikosh" panose="02000000000000000000" pitchFamily="2" charset="0"/>
              </a:rPr>
              <a:t>বাড়ির কাজ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914" y="2409372"/>
            <a:ext cx="85924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‘ </a:t>
            </a:r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প্রকৃতি ও পরিবেশ মানুষের বেঁচে থাকার প্রধান আশ্রয়’- কথাটি ব্যাখ্যা কর।</a:t>
            </a:r>
          </a:p>
          <a:p>
            <a:endParaRPr lang="bn-BD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BD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856343" y="2960914"/>
            <a:ext cx="870857" cy="4499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5797863" y="1446431"/>
            <a:ext cx="4833255" cy="175622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90305" y="1858780"/>
            <a:ext cx="355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5" y="269823"/>
            <a:ext cx="4362138" cy="31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6376"/>
            <a:ext cx="7772400" cy="1470025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9144000" cy="4038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পারুলিয়া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নং-০১৭61511624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Shahidulwww.eia@gmail.com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12BF2-5805-4D0E-8EB2-321F7D40A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60" y="7962"/>
            <a:ext cx="2525841" cy="322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65CBF-67C6-462E-B476-762559C6E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22" y="7961"/>
            <a:ext cx="2785779" cy="38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409523"/>
            <a:ext cx="49149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95" y="358723"/>
            <a:ext cx="474345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30" y="4148605"/>
            <a:ext cx="4914900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2006600" y="330200"/>
            <a:ext cx="6451600" cy="25146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641724" y="1736272"/>
            <a:ext cx="318135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/>
              <a:t>পাঠ শিরোনাম 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3641724" y="3614057"/>
            <a:ext cx="3746047" cy="2844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38171" y="4760686"/>
            <a:ext cx="298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" panose="02000000000000000000" pitchFamily="2" charset="0"/>
                <a:cs typeface="Nikosh" panose="02000000000000000000" pitchFamily="2" charset="0"/>
              </a:rPr>
              <a:t>বাঁচতে দাও</a:t>
            </a:r>
            <a:r>
              <a:rPr lang="bn-BD" sz="5400" dirty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8065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3101520" y="96122"/>
            <a:ext cx="6395357" cy="2676979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25143" y="1049890"/>
            <a:ext cx="4034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শিখন ফল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822699" y="2947051"/>
            <a:ext cx="6205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 এই পাঠ শেষে শিক্ষার্থীরা যা শিখবে।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0030" y="4300630"/>
            <a:ext cx="853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কবি পরিচিতি বলতে পারবে</a:t>
            </a:r>
            <a:r>
              <a:rPr lang="bn-BD" dirty="0"/>
              <a:t>।</a:t>
            </a:r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1977571" y="5049560"/>
            <a:ext cx="457200" cy="26125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70116" y="4787539"/>
            <a:ext cx="745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কবিতাটি শুদ্ধরুপে আবৃতি করতে পারবে।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Sun 13"/>
          <p:cNvSpPr/>
          <p:nvPr/>
        </p:nvSpPr>
        <p:spPr>
          <a:xfrm flipH="1">
            <a:off x="1988456" y="5550303"/>
            <a:ext cx="457200" cy="27294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55173" y="5393350"/>
            <a:ext cx="824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নতুন শদ্বের অর্থ ও বাক্য তৈরি করতে পারবে।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Sun 15"/>
          <p:cNvSpPr/>
          <p:nvPr/>
        </p:nvSpPr>
        <p:spPr>
          <a:xfrm flipH="1">
            <a:off x="2002971" y="6009942"/>
            <a:ext cx="457200" cy="31508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55173" y="5920779"/>
            <a:ext cx="706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কবিতাটির মূলভাব ব্যাখ্যা করতে পারবে।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Sun 18"/>
          <p:cNvSpPr/>
          <p:nvPr/>
        </p:nvSpPr>
        <p:spPr>
          <a:xfrm>
            <a:off x="1992085" y="4421456"/>
            <a:ext cx="478971" cy="3140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8" grpId="0"/>
      <p:bldP spid="10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3484" y="264215"/>
            <a:ext cx="35433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7985" y="287616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 পরিচিতি </a:t>
            </a:r>
            <a:endParaRPr lang="en-US" sz="4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45" y="1165513"/>
            <a:ext cx="3543300" cy="256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90" y="2058492"/>
            <a:ext cx="4241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জন্মঃ-২৩শে অক্টোবর ১৯২৯</a:t>
            </a:r>
            <a:endParaRPr lang="bn-BD" sz="2800" dirty="0">
              <a:solidFill>
                <a:schemeClr val="accent6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স্থানঃ-ঢাকা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1" y="1909304"/>
            <a:ext cx="418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মৃত্যুঃ-১৭ই আগষ্ট ২০০৬ ।</a:t>
            </a:r>
          </a:p>
          <a:p>
            <a:r>
              <a:rPr lang="bn-BD" sz="3600" dirty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স্থানঃ-ঢাকা </a:t>
            </a:r>
            <a:r>
              <a:rPr lang="bn-BD" dirty="0"/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5442" y="4084856"/>
            <a:ext cx="49442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        </a:t>
            </a:r>
            <a:r>
              <a:rPr lang="bn-BD" sz="36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উল্লেখযোগ্য কবিতা</a:t>
            </a:r>
          </a:p>
          <a:p>
            <a:r>
              <a:rPr lang="bn-BD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এলাটিং বেলাটিং,ধান ভানলে কুঁড়ো দেবো, গোলাপ ফোটে খুকির হাতে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2484" y="5103674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5"/>
                </a:solidFill>
              </a:rPr>
              <a:t>উল্লেখযোগ্য পুরস্কার</a:t>
            </a:r>
          </a:p>
          <a:p>
            <a:r>
              <a:rPr lang="bn-BD" sz="3600" dirty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 একাডেমী পুরস্কার,একুশে পদক,নাসিরউদ্দীন স্বর্ণ পদ ক।</a:t>
            </a:r>
            <a:endParaRPr lang="en-US" sz="3600" dirty="0">
              <a:solidFill>
                <a:schemeClr val="accent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5421" y="3730913"/>
            <a:ext cx="4177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শামসুর রাহমান</a:t>
            </a:r>
            <a:endParaRPr lang="en-US" sz="4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9" y="368509"/>
            <a:ext cx="5004509" cy="3377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67189" y="4518764"/>
            <a:ext cx="8708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এই তো দেখো ফুল বাগানে গোলাপ ফোটে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r>
              <a:rPr lang="bn-BD" sz="3200" dirty="0"/>
              <a:t>       </a:t>
            </a:r>
            <a:r>
              <a:rPr lang="bn-BD" sz="2800" dirty="0"/>
              <a:t>ফুটতে দাও । 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368509"/>
            <a:ext cx="5537044" cy="3299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2246" y="4629240"/>
            <a:ext cx="627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রঙিন কাটা ঘুড়ির পিছে বালক ছোটে</a:t>
            </a:r>
            <a:r>
              <a:rPr lang="bn-BD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ছুটতে দাও</a:t>
            </a:r>
            <a:r>
              <a:rPr lang="bn-BD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169818"/>
            <a:ext cx="4760020" cy="3722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97" y="4537017"/>
            <a:ext cx="552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নীল আকাশে সোনালী চিল মেলছে পাখা,</a:t>
            </a:r>
          </a:p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মেলতে দাও। 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6657" y="4567794"/>
            <a:ext cx="57149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জোনাক পোকা আলোর খেলা খেলছে রোজই,</a:t>
            </a:r>
          </a:p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খেলতে দাও।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81" y="169818"/>
            <a:ext cx="4321175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3" y="203866"/>
            <a:ext cx="4690851" cy="3545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126" y="4088890"/>
            <a:ext cx="7493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মধ্যদিনে নরম ছায়ায় ডাকছে ঘুঘু, </a:t>
            </a:r>
          </a:p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             ডাকতে দাও।</a:t>
            </a:r>
            <a:r>
              <a:rPr lang="bn-BD" sz="4000" dirty="0"/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31" y="308369"/>
            <a:ext cx="2466975" cy="3440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66" y="308369"/>
            <a:ext cx="2619375" cy="3440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3408" y="4206489"/>
            <a:ext cx="57084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বালির ওপর কত্ত কিছু খেলছে শিশু,</a:t>
            </a:r>
          </a:p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          খেলতে দাও।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8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297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130</cp:revision>
  <dcterms:created xsi:type="dcterms:W3CDTF">2014-05-07T04:25:10Z</dcterms:created>
  <dcterms:modified xsi:type="dcterms:W3CDTF">2020-10-27T19:59:39Z</dcterms:modified>
</cp:coreProperties>
</file>